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7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48" r:id="rId1"/>
  </p:sldMasterIdLst>
  <p:notesMasterIdLst>
    <p:notesMasterId r:id="rId29"/>
  </p:notesMasterIdLst>
  <p:sldIdLst>
    <p:sldId id="461" r:id="rId2"/>
    <p:sldId id="464" r:id="rId3"/>
    <p:sldId id="465" r:id="rId4"/>
    <p:sldId id="446" r:id="rId5"/>
    <p:sldId id="416" r:id="rId6"/>
    <p:sldId id="269" r:id="rId7"/>
    <p:sldId id="414" r:id="rId8"/>
    <p:sldId id="463" r:id="rId9"/>
    <p:sldId id="259" r:id="rId10"/>
    <p:sldId id="418" r:id="rId11"/>
    <p:sldId id="445" r:id="rId12"/>
    <p:sldId id="467" r:id="rId13"/>
    <p:sldId id="449" r:id="rId14"/>
    <p:sldId id="451" r:id="rId15"/>
    <p:sldId id="450" r:id="rId16"/>
    <p:sldId id="452" r:id="rId17"/>
    <p:sldId id="457" r:id="rId18"/>
    <p:sldId id="458" r:id="rId19"/>
    <p:sldId id="466" r:id="rId20"/>
    <p:sldId id="429" r:id="rId21"/>
    <p:sldId id="468" r:id="rId22"/>
    <p:sldId id="427" r:id="rId23"/>
    <p:sldId id="411" r:id="rId24"/>
    <p:sldId id="456" r:id="rId25"/>
    <p:sldId id="453" r:id="rId26"/>
    <p:sldId id="454" r:id="rId27"/>
    <p:sldId id="455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981"/>
    <p:restoredTop sz="86442"/>
  </p:normalViewPr>
  <p:slideViewPr>
    <p:cSldViewPr snapToGrid="0" snapToObjects="1">
      <p:cViewPr varScale="1">
        <p:scale>
          <a:sx n="66" d="100"/>
          <a:sy n="66" d="100"/>
        </p:scale>
        <p:origin x="584" y="192"/>
      </p:cViewPr>
      <p:guideLst/>
    </p:cSldViewPr>
  </p:slideViewPr>
  <p:outlineViewPr>
    <p:cViewPr>
      <p:scale>
        <a:sx n="33" d="100"/>
        <a:sy n="33" d="100"/>
      </p:scale>
      <p:origin x="0" y="-1129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svg"/><Relationship Id="rId1" Type="http://schemas.openxmlformats.org/officeDocument/2006/relationships/image" Target="../media/image25.png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10" Type="http://schemas.openxmlformats.org/officeDocument/2006/relationships/image" Target="../media/image34.svg"/><Relationship Id="rId4" Type="http://schemas.openxmlformats.org/officeDocument/2006/relationships/image" Target="../media/image28.svg"/><Relationship Id="rId9" Type="http://schemas.openxmlformats.org/officeDocument/2006/relationships/image" Target="../media/image33.png"/></Relationships>
</file>

<file path=ppt/diagrams/_rels/data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42.png"/><Relationship Id="rId7" Type="http://schemas.openxmlformats.org/officeDocument/2006/relationships/image" Target="../media/image33.png"/><Relationship Id="rId2" Type="http://schemas.openxmlformats.org/officeDocument/2006/relationships/image" Target="../media/image41.svg"/><Relationship Id="rId1" Type="http://schemas.openxmlformats.org/officeDocument/2006/relationships/image" Target="../media/image40.png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10" Type="http://schemas.openxmlformats.org/officeDocument/2006/relationships/image" Target="../media/image47.svg"/><Relationship Id="rId4" Type="http://schemas.openxmlformats.org/officeDocument/2006/relationships/image" Target="../media/image43.svg"/><Relationship Id="rId9" Type="http://schemas.openxmlformats.org/officeDocument/2006/relationships/image" Target="../media/image46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image" Target="../media/image10.svg"/><Relationship Id="rId1" Type="http://schemas.openxmlformats.org/officeDocument/2006/relationships/image" Target="../media/image17.png"/><Relationship Id="rId6" Type="http://schemas.openxmlformats.org/officeDocument/2006/relationships/image" Target="../media/image14.svg"/><Relationship Id="rId5" Type="http://schemas.openxmlformats.org/officeDocument/2006/relationships/image" Target="../media/image19.png"/><Relationship Id="rId4" Type="http://schemas.openxmlformats.org/officeDocument/2006/relationships/image" Target="../media/image12.svg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image" Target="../media/image26.svg"/><Relationship Id="rId1" Type="http://schemas.openxmlformats.org/officeDocument/2006/relationships/image" Target="../media/image35.png"/><Relationship Id="rId6" Type="http://schemas.openxmlformats.org/officeDocument/2006/relationships/image" Target="../media/image30.svg"/><Relationship Id="rId5" Type="http://schemas.openxmlformats.org/officeDocument/2006/relationships/image" Target="../media/image37.png"/><Relationship Id="rId10" Type="http://schemas.openxmlformats.org/officeDocument/2006/relationships/image" Target="../media/image34.svg"/><Relationship Id="rId4" Type="http://schemas.openxmlformats.org/officeDocument/2006/relationships/image" Target="../media/image28.svg"/><Relationship Id="rId9" Type="http://schemas.openxmlformats.org/officeDocument/2006/relationships/image" Target="../media/image39.png"/></Relationships>
</file>

<file path=ppt/diagrams/_rels/drawing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49.png"/><Relationship Id="rId7" Type="http://schemas.openxmlformats.org/officeDocument/2006/relationships/image" Target="../media/image39.png"/><Relationship Id="rId2" Type="http://schemas.openxmlformats.org/officeDocument/2006/relationships/image" Target="../media/image41.svg"/><Relationship Id="rId1" Type="http://schemas.openxmlformats.org/officeDocument/2006/relationships/image" Target="../media/image48.png"/><Relationship Id="rId6" Type="http://schemas.openxmlformats.org/officeDocument/2006/relationships/image" Target="../media/image45.svg"/><Relationship Id="rId5" Type="http://schemas.openxmlformats.org/officeDocument/2006/relationships/image" Target="../media/image50.png"/><Relationship Id="rId10" Type="http://schemas.openxmlformats.org/officeDocument/2006/relationships/image" Target="../media/image47.svg"/><Relationship Id="rId4" Type="http://schemas.openxmlformats.org/officeDocument/2006/relationships/image" Target="../media/image43.svg"/><Relationship Id="rId9" Type="http://schemas.openxmlformats.org/officeDocument/2006/relationships/image" Target="../media/image5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C49F398-D163-4E45-8831-B14F7F6EEA07}" type="doc">
      <dgm:prSet loTypeId="urn:microsoft.com/office/officeart/2005/8/layout/hierarchy1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F6690A26-4321-4153-A4C2-32C657F13A26}">
      <dgm:prSet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Traditional approaches and policy-makers emphasize </a:t>
          </a:r>
          <a:r>
            <a:rPr lang="en-US" u="sng" dirty="0">
              <a:latin typeface="Arial" panose="020B0604020202020204" pitchFamily="34" charset="0"/>
              <a:cs typeface="Arial" panose="020B0604020202020204" pitchFamily="34" charset="0"/>
            </a:rPr>
            <a:t>the many good things that have been done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8E9F5DD-2DEA-421A-BA1D-8EDF5FE72034}" type="parTrans" cxnId="{771ACCCE-203C-4A9E-8CF2-3F3466F98B3C}">
      <dgm:prSet/>
      <dgm:spPr/>
      <dgm:t>
        <a:bodyPr/>
        <a:lstStyle/>
        <a:p>
          <a:endParaRPr lang="en-US"/>
        </a:p>
      </dgm:t>
    </dgm:pt>
    <dgm:pt modelId="{06D36D83-4195-4BEF-997F-ABA2D618AFFD}" type="sibTrans" cxnId="{771ACCCE-203C-4A9E-8CF2-3F3466F98B3C}">
      <dgm:prSet/>
      <dgm:spPr/>
      <dgm:t>
        <a:bodyPr/>
        <a:lstStyle/>
        <a:p>
          <a:endParaRPr lang="en-US"/>
        </a:p>
      </dgm:t>
    </dgm:pt>
    <dgm:pt modelId="{D9EB1BDF-E07E-49FB-9505-139C22AF9BF3}">
      <dgm:prSet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The self assessment asks each practitioner to think about </a:t>
          </a:r>
          <a:r>
            <a:rPr lang="en-US" u="sng" dirty="0">
              <a:latin typeface="Arial" panose="020B0604020202020204" pitchFamily="34" charset="0"/>
              <a:cs typeface="Arial" panose="020B0604020202020204" pitchFamily="34" charset="0"/>
            </a:rPr>
            <a:t>the things that have not been done</a:t>
          </a:r>
          <a:endParaRPr lang="en-U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E607785-C55B-4B89-8DD2-B3F4C6771A70}" type="parTrans" cxnId="{0BBEF5C9-86E8-44D7-B520-4AD43CD7D0BE}">
      <dgm:prSet/>
      <dgm:spPr/>
      <dgm:t>
        <a:bodyPr/>
        <a:lstStyle/>
        <a:p>
          <a:endParaRPr lang="en-US"/>
        </a:p>
      </dgm:t>
    </dgm:pt>
    <dgm:pt modelId="{9E17ECDD-F78F-4F1B-BB92-356BE0080A20}" type="sibTrans" cxnId="{0BBEF5C9-86E8-44D7-B520-4AD43CD7D0BE}">
      <dgm:prSet/>
      <dgm:spPr/>
      <dgm:t>
        <a:bodyPr/>
        <a:lstStyle/>
        <a:p>
          <a:endParaRPr lang="en-US"/>
        </a:p>
      </dgm:t>
    </dgm:pt>
    <dgm:pt modelId="{FE5CE46F-4F33-5940-83A8-89C4CA57E042}" type="pres">
      <dgm:prSet presAssocID="{2C49F398-D163-4E45-8831-B14F7F6EEA07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0E263C38-BC52-6E4F-BD34-D834C72BD54B}" type="pres">
      <dgm:prSet presAssocID="{F6690A26-4321-4153-A4C2-32C657F13A26}" presName="hierRoot1" presStyleCnt="0"/>
      <dgm:spPr/>
    </dgm:pt>
    <dgm:pt modelId="{DF3DC093-64C1-564D-86FD-492893BCF324}" type="pres">
      <dgm:prSet presAssocID="{F6690A26-4321-4153-A4C2-32C657F13A26}" presName="composite" presStyleCnt="0"/>
      <dgm:spPr/>
    </dgm:pt>
    <dgm:pt modelId="{931200CD-3511-DF41-820E-439BAF1095E3}" type="pres">
      <dgm:prSet presAssocID="{F6690A26-4321-4153-A4C2-32C657F13A26}" presName="background" presStyleLbl="node0" presStyleIdx="0" presStyleCnt="2"/>
      <dgm:spPr/>
    </dgm:pt>
    <dgm:pt modelId="{C59C3863-1F95-F54F-83F6-EE10B36F8BEF}" type="pres">
      <dgm:prSet presAssocID="{F6690A26-4321-4153-A4C2-32C657F13A26}" presName="text" presStyleLbl="fgAcc0" presStyleIdx="0" presStyleCnt="2">
        <dgm:presLayoutVars>
          <dgm:chPref val="3"/>
        </dgm:presLayoutVars>
      </dgm:prSet>
      <dgm:spPr/>
    </dgm:pt>
    <dgm:pt modelId="{0E434C0C-9F17-A044-99A1-2BA22466AE95}" type="pres">
      <dgm:prSet presAssocID="{F6690A26-4321-4153-A4C2-32C657F13A26}" presName="hierChild2" presStyleCnt="0"/>
      <dgm:spPr/>
    </dgm:pt>
    <dgm:pt modelId="{2F6AE71C-06F2-E246-95CE-6E4AF7BA6561}" type="pres">
      <dgm:prSet presAssocID="{D9EB1BDF-E07E-49FB-9505-139C22AF9BF3}" presName="hierRoot1" presStyleCnt="0"/>
      <dgm:spPr/>
    </dgm:pt>
    <dgm:pt modelId="{D5D720FC-6154-A74E-A805-24F748264665}" type="pres">
      <dgm:prSet presAssocID="{D9EB1BDF-E07E-49FB-9505-139C22AF9BF3}" presName="composite" presStyleCnt="0"/>
      <dgm:spPr/>
    </dgm:pt>
    <dgm:pt modelId="{35F05228-D17E-FC47-BBA5-CCBB3509026A}" type="pres">
      <dgm:prSet presAssocID="{D9EB1BDF-E07E-49FB-9505-139C22AF9BF3}" presName="background" presStyleLbl="node0" presStyleIdx="1" presStyleCnt="2"/>
      <dgm:spPr/>
    </dgm:pt>
    <dgm:pt modelId="{02100880-F407-E44C-BBA9-8E1C42897968}" type="pres">
      <dgm:prSet presAssocID="{D9EB1BDF-E07E-49FB-9505-139C22AF9BF3}" presName="text" presStyleLbl="fgAcc0" presStyleIdx="1" presStyleCnt="2">
        <dgm:presLayoutVars>
          <dgm:chPref val="3"/>
        </dgm:presLayoutVars>
      </dgm:prSet>
      <dgm:spPr/>
    </dgm:pt>
    <dgm:pt modelId="{05F3B75A-F039-034B-8755-FA3BE43F17F9}" type="pres">
      <dgm:prSet presAssocID="{D9EB1BDF-E07E-49FB-9505-139C22AF9BF3}" presName="hierChild2" presStyleCnt="0"/>
      <dgm:spPr/>
    </dgm:pt>
  </dgm:ptLst>
  <dgm:cxnLst>
    <dgm:cxn modelId="{B10EC774-C95D-0143-84B7-71862A0F3516}" type="presOf" srcId="{D9EB1BDF-E07E-49FB-9505-139C22AF9BF3}" destId="{02100880-F407-E44C-BBA9-8E1C42897968}" srcOrd="0" destOrd="0" presId="urn:microsoft.com/office/officeart/2005/8/layout/hierarchy1"/>
    <dgm:cxn modelId="{653EEA7F-6F6C-574A-835E-E885E2568FED}" type="presOf" srcId="{F6690A26-4321-4153-A4C2-32C657F13A26}" destId="{C59C3863-1F95-F54F-83F6-EE10B36F8BEF}" srcOrd="0" destOrd="0" presId="urn:microsoft.com/office/officeart/2005/8/layout/hierarchy1"/>
    <dgm:cxn modelId="{0BBEF5C9-86E8-44D7-B520-4AD43CD7D0BE}" srcId="{2C49F398-D163-4E45-8831-B14F7F6EEA07}" destId="{D9EB1BDF-E07E-49FB-9505-139C22AF9BF3}" srcOrd="1" destOrd="0" parTransId="{9E607785-C55B-4B89-8DD2-B3F4C6771A70}" sibTransId="{9E17ECDD-F78F-4F1B-BB92-356BE0080A20}"/>
    <dgm:cxn modelId="{771ACCCE-203C-4A9E-8CF2-3F3466F98B3C}" srcId="{2C49F398-D163-4E45-8831-B14F7F6EEA07}" destId="{F6690A26-4321-4153-A4C2-32C657F13A26}" srcOrd="0" destOrd="0" parTransId="{88E9F5DD-2DEA-421A-BA1D-8EDF5FE72034}" sibTransId="{06D36D83-4195-4BEF-997F-ABA2D618AFFD}"/>
    <dgm:cxn modelId="{6C9714E6-433E-564B-A225-C9B7F7CCEC25}" type="presOf" srcId="{2C49F398-D163-4E45-8831-B14F7F6EEA07}" destId="{FE5CE46F-4F33-5940-83A8-89C4CA57E042}" srcOrd="0" destOrd="0" presId="urn:microsoft.com/office/officeart/2005/8/layout/hierarchy1"/>
    <dgm:cxn modelId="{4A19D39B-B521-1945-8CD5-C4C6BA21F61F}" type="presParOf" srcId="{FE5CE46F-4F33-5940-83A8-89C4CA57E042}" destId="{0E263C38-BC52-6E4F-BD34-D834C72BD54B}" srcOrd="0" destOrd="0" presId="urn:microsoft.com/office/officeart/2005/8/layout/hierarchy1"/>
    <dgm:cxn modelId="{0F1018CE-6848-AE42-9D6D-35AB958CF657}" type="presParOf" srcId="{0E263C38-BC52-6E4F-BD34-D834C72BD54B}" destId="{DF3DC093-64C1-564D-86FD-492893BCF324}" srcOrd="0" destOrd="0" presId="urn:microsoft.com/office/officeart/2005/8/layout/hierarchy1"/>
    <dgm:cxn modelId="{4E03C383-437D-5944-96FD-4FC05BD47C89}" type="presParOf" srcId="{DF3DC093-64C1-564D-86FD-492893BCF324}" destId="{931200CD-3511-DF41-820E-439BAF1095E3}" srcOrd="0" destOrd="0" presId="urn:microsoft.com/office/officeart/2005/8/layout/hierarchy1"/>
    <dgm:cxn modelId="{AD4B5A78-97F7-B84C-B9C4-69E91D8F5C5F}" type="presParOf" srcId="{DF3DC093-64C1-564D-86FD-492893BCF324}" destId="{C59C3863-1F95-F54F-83F6-EE10B36F8BEF}" srcOrd="1" destOrd="0" presId="urn:microsoft.com/office/officeart/2005/8/layout/hierarchy1"/>
    <dgm:cxn modelId="{E8DFE349-4AA6-B540-BB01-2CF702477B1A}" type="presParOf" srcId="{0E263C38-BC52-6E4F-BD34-D834C72BD54B}" destId="{0E434C0C-9F17-A044-99A1-2BA22466AE95}" srcOrd="1" destOrd="0" presId="urn:microsoft.com/office/officeart/2005/8/layout/hierarchy1"/>
    <dgm:cxn modelId="{53911E87-6872-F948-A299-CEA2DC52860F}" type="presParOf" srcId="{FE5CE46F-4F33-5940-83A8-89C4CA57E042}" destId="{2F6AE71C-06F2-E246-95CE-6E4AF7BA6561}" srcOrd="1" destOrd="0" presId="urn:microsoft.com/office/officeart/2005/8/layout/hierarchy1"/>
    <dgm:cxn modelId="{6B3F9B31-5EE7-5143-B570-48918A5076EB}" type="presParOf" srcId="{2F6AE71C-06F2-E246-95CE-6E4AF7BA6561}" destId="{D5D720FC-6154-A74E-A805-24F748264665}" srcOrd="0" destOrd="0" presId="urn:microsoft.com/office/officeart/2005/8/layout/hierarchy1"/>
    <dgm:cxn modelId="{70B222F1-736C-BE48-93E0-AEF3CCD57E48}" type="presParOf" srcId="{D5D720FC-6154-A74E-A805-24F748264665}" destId="{35F05228-D17E-FC47-BBA5-CCBB3509026A}" srcOrd="0" destOrd="0" presId="urn:microsoft.com/office/officeart/2005/8/layout/hierarchy1"/>
    <dgm:cxn modelId="{087FA367-98DF-CC4E-847D-E47E6BE49057}" type="presParOf" srcId="{D5D720FC-6154-A74E-A805-24F748264665}" destId="{02100880-F407-E44C-BBA9-8E1C42897968}" srcOrd="1" destOrd="0" presId="urn:microsoft.com/office/officeart/2005/8/layout/hierarchy1"/>
    <dgm:cxn modelId="{E668C5C9-6835-6D48-8841-C59217B45626}" type="presParOf" srcId="{2F6AE71C-06F2-E246-95CE-6E4AF7BA6561}" destId="{05F3B75A-F039-034B-8755-FA3BE43F17F9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D939878-D9CE-42FC-8CBB-3853B0E12909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05D825BF-F366-4FEA-A4BF-71906B94BCC2}">
      <dgm:prSet custT="1"/>
      <dgm:spPr/>
      <dgm:t>
        <a:bodyPr/>
        <a:lstStyle/>
        <a:p>
          <a:r>
            <a:rPr lang="en-US" sz="3200" b="0" dirty="0">
              <a:solidFill>
                <a:schemeClr val="tx1"/>
              </a:solidFill>
            </a:rPr>
            <a:t>Dr.  Thomas </a:t>
          </a:r>
          <a:r>
            <a:rPr lang="en-US" sz="3200" b="0" dirty="0" err="1">
              <a:solidFill>
                <a:schemeClr val="tx1"/>
              </a:solidFill>
            </a:rPr>
            <a:t>McWeeney</a:t>
          </a:r>
          <a:r>
            <a:rPr lang="en-US" sz="3200" b="0" dirty="0">
              <a:solidFill>
                <a:schemeClr val="tx1"/>
              </a:solidFill>
            </a:rPr>
            <a:t>, Associate Director, </a:t>
          </a:r>
        </a:p>
        <a:p>
          <a:r>
            <a:rPr lang="en-US" sz="3200" b="0" dirty="0">
              <a:solidFill>
                <a:schemeClr val="tx1"/>
              </a:solidFill>
            </a:rPr>
            <a:t>Research Institute for Public Management and Governance,  </a:t>
          </a:r>
        </a:p>
        <a:p>
          <a:r>
            <a:rPr lang="en-US" sz="3200" b="0" dirty="0">
              <a:solidFill>
                <a:schemeClr val="tx1"/>
              </a:solidFill>
            </a:rPr>
            <a:t>Cal State San Bernardino.   </a:t>
          </a:r>
        </a:p>
        <a:p>
          <a:r>
            <a:rPr lang="en-US" sz="3200" b="0" dirty="0">
              <a:solidFill>
                <a:schemeClr val="tx1"/>
              </a:solidFill>
            </a:rPr>
            <a:t>[</a:t>
          </a:r>
          <a:r>
            <a:rPr lang="en-US" sz="3200" b="0" dirty="0" err="1">
              <a:solidFill>
                <a:schemeClr val="tx1"/>
              </a:solidFill>
            </a:rPr>
            <a:t>tmcweeney@csusb.edu</a:t>
          </a:r>
          <a:r>
            <a:rPr lang="en-US" sz="3200" b="0" dirty="0">
              <a:solidFill>
                <a:schemeClr val="tx1"/>
              </a:solidFill>
            </a:rPr>
            <a:t>; 760/333-8950]</a:t>
          </a:r>
        </a:p>
      </dgm:t>
    </dgm:pt>
    <dgm:pt modelId="{54E70E3C-EDEA-4C8F-B463-EA851358067A}" type="parTrans" cxnId="{73FF1CB9-2D6B-49AD-B25E-A932D0F0F86E}">
      <dgm:prSet/>
      <dgm:spPr/>
      <dgm:t>
        <a:bodyPr/>
        <a:lstStyle/>
        <a:p>
          <a:endParaRPr lang="en-US"/>
        </a:p>
      </dgm:t>
    </dgm:pt>
    <dgm:pt modelId="{4576EDB1-FFD5-4826-819A-8E074E3B2C13}" type="sibTrans" cxnId="{73FF1CB9-2D6B-49AD-B25E-A932D0F0F86E}">
      <dgm:prSet/>
      <dgm:spPr/>
      <dgm:t>
        <a:bodyPr/>
        <a:lstStyle/>
        <a:p>
          <a:endParaRPr lang="en-US"/>
        </a:p>
      </dgm:t>
    </dgm:pt>
    <dgm:pt modelId="{56036245-D5B3-D64D-8B44-F4CCE74802AF}" type="pres">
      <dgm:prSet presAssocID="{AD939878-D9CE-42FC-8CBB-3853B0E12909}" presName="linear" presStyleCnt="0">
        <dgm:presLayoutVars>
          <dgm:animLvl val="lvl"/>
          <dgm:resizeHandles val="exact"/>
        </dgm:presLayoutVars>
      </dgm:prSet>
      <dgm:spPr/>
    </dgm:pt>
    <dgm:pt modelId="{651B493E-3C12-4346-9F40-6A260971EAF0}" type="pres">
      <dgm:prSet presAssocID="{05D825BF-F366-4FEA-A4BF-71906B94BCC2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4CA09090-2F6C-CE43-96CE-565B4DED9AAD}" type="presOf" srcId="{05D825BF-F366-4FEA-A4BF-71906B94BCC2}" destId="{651B493E-3C12-4346-9F40-6A260971EAF0}" srcOrd="0" destOrd="0" presId="urn:microsoft.com/office/officeart/2005/8/layout/vList2"/>
    <dgm:cxn modelId="{E92392B3-7528-8A43-8F23-3D12AFBD5A1D}" type="presOf" srcId="{AD939878-D9CE-42FC-8CBB-3853B0E12909}" destId="{56036245-D5B3-D64D-8B44-F4CCE74802AF}" srcOrd="0" destOrd="0" presId="urn:microsoft.com/office/officeart/2005/8/layout/vList2"/>
    <dgm:cxn modelId="{73FF1CB9-2D6B-49AD-B25E-A932D0F0F86E}" srcId="{AD939878-D9CE-42FC-8CBB-3853B0E12909}" destId="{05D825BF-F366-4FEA-A4BF-71906B94BCC2}" srcOrd="0" destOrd="0" parTransId="{54E70E3C-EDEA-4C8F-B463-EA851358067A}" sibTransId="{4576EDB1-FFD5-4826-819A-8E074E3B2C13}"/>
    <dgm:cxn modelId="{70262620-6AEF-9246-8CB6-4CE46C003E74}" type="presParOf" srcId="{56036245-D5B3-D64D-8B44-F4CCE74802AF}" destId="{651B493E-3C12-4346-9F40-6A260971EAF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7011743-8E26-420E-A8F5-797190D01AF6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551D5FDC-B892-4075-ADBA-436EB1CDFD8A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dirty="0"/>
            <a:t>Mass Shootings:   3 Shootings; 52 deaths; 32 injured</a:t>
          </a:r>
        </a:p>
      </dgm:t>
    </dgm:pt>
    <dgm:pt modelId="{26AFD4FC-F34F-455E-8F69-E4B6D76DFB6E}" type="parTrans" cxnId="{D0DEDF43-EF46-416D-AFB0-6EC3CF2BE582}">
      <dgm:prSet/>
      <dgm:spPr/>
      <dgm:t>
        <a:bodyPr/>
        <a:lstStyle/>
        <a:p>
          <a:endParaRPr lang="en-US"/>
        </a:p>
      </dgm:t>
    </dgm:pt>
    <dgm:pt modelId="{71BEE597-CC98-4979-A0BE-819B0A9B7192}" type="sibTrans" cxnId="{D0DEDF43-EF46-416D-AFB0-6EC3CF2BE582}">
      <dgm:prSet/>
      <dgm:spPr/>
      <dgm:t>
        <a:bodyPr/>
        <a:lstStyle/>
        <a:p>
          <a:endParaRPr lang="en-US"/>
        </a:p>
      </dgm:t>
    </dgm:pt>
    <dgm:pt modelId="{E6507526-EDAD-48F8-9D00-E156E7CF35E0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dirty="0"/>
            <a:t>Grudge Shootings:  17 Shootings; 1 death; 8 injured</a:t>
          </a:r>
        </a:p>
      </dgm:t>
    </dgm:pt>
    <dgm:pt modelId="{456368EF-0DDE-4D3E-A2FC-4E9259CA0970}" type="parTrans" cxnId="{AE9E3B96-ADEB-4DF3-9E70-B67728B2CC14}">
      <dgm:prSet/>
      <dgm:spPr/>
      <dgm:t>
        <a:bodyPr/>
        <a:lstStyle/>
        <a:p>
          <a:endParaRPr lang="en-US"/>
        </a:p>
      </dgm:t>
    </dgm:pt>
    <dgm:pt modelId="{809C1A47-3968-42DB-80A2-463203E5657C}" type="sibTrans" cxnId="{AE9E3B96-ADEB-4DF3-9E70-B67728B2CC14}">
      <dgm:prSet/>
      <dgm:spPr/>
      <dgm:t>
        <a:bodyPr/>
        <a:lstStyle/>
        <a:p>
          <a:endParaRPr lang="en-US"/>
        </a:p>
      </dgm:t>
    </dgm:pt>
    <dgm:pt modelId="{CABAA7E3-2690-4F8E-8249-2FD60072FE8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/>
            <a:t>Indiscriminate Shootings:  13 Shootings; 1death; 27  injuries </a:t>
          </a:r>
        </a:p>
      </dgm:t>
    </dgm:pt>
    <dgm:pt modelId="{3ED93E89-B870-43F0-AB62-0239478D8998}" type="parTrans" cxnId="{8CCC28AE-6EAB-4EEF-AAB3-E9A8B6704DED}">
      <dgm:prSet/>
      <dgm:spPr/>
      <dgm:t>
        <a:bodyPr/>
        <a:lstStyle/>
        <a:p>
          <a:endParaRPr lang="en-US"/>
        </a:p>
      </dgm:t>
    </dgm:pt>
    <dgm:pt modelId="{57C4D4DC-96E8-413A-B707-6FAD2629FD01}" type="sibTrans" cxnId="{8CCC28AE-6EAB-4EEF-AAB3-E9A8B6704DED}">
      <dgm:prSet/>
      <dgm:spPr/>
      <dgm:t>
        <a:bodyPr/>
        <a:lstStyle/>
        <a:p>
          <a:endParaRPr lang="en-US"/>
        </a:p>
      </dgm:t>
    </dgm:pt>
    <dgm:pt modelId="{3A6E2D4D-EDC9-4D31-AAEF-DE4089CD45D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Over 35,000 students experienced life-changing trauma in 2018-19.  More than 200,000 students exposed in recent past.  </a:t>
          </a:r>
          <a:endParaRPr lang="en-US" b="1" i="1" dirty="0">
            <a:solidFill>
              <a:srgbClr val="FFFF00"/>
            </a:solidFill>
          </a:endParaRPr>
        </a:p>
      </dgm:t>
    </dgm:pt>
    <dgm:pt modelId="{D96B9098-B2B5-4913-867E-8A8758F346B1}" type="parTrans" cxnId="{C9496030-D5A8-4562-A5BB-6E08A6B42D1A}">
      <dgm:prSet/>
      <dgm:spPr/>
      <dgm:t>
        <a:bodyPr/>
        <a:lstStyle/>
        <a:p>
          <a:endParaRPr lang="en-US"/>
        </a:p>
      </dgm:t>
    </dgm:pt>
    <dgm:pt modelId="{8FCB8F01-91F0-4CC3-9AB1-CCC64ACD1D75}" type="sibTrans" cxnId="{C9496030-D5A8-4562-A5BB-6E08A6B42D1A}">
      <dgm:prSet/>
      <dgm:spPr/>
      <dgm:t>
        <a:bodyPr/>
        <a:lstStyle/>
        <a:p>
          <a:endParaRPr lang="en-US"/>
        </a:p>
      </dgm:t>
    </dgm:pt>
    <dgm:pt modelId="{89BF8BCB-193B-4768-BB0A-1F422BCEEEEF}" type="pres">
      <dgm:prSet presAssocID="{57011743-8E26-420E-A8F5-797190D01AF6}" presName="root" presStyleCnt="0">
        <dgm:presLayoutVars>
          <dgm:dir/>
          <dgm:resizeHandles val="exact"/>
        </dgm:presLayoutVars>
      </dgm:prSet>
      <dgm:spPr/>
    </dgm:pt>
    <dgm:pt modelId="{14D44C80-B673-41FC-88D8-31593CDBCC97}" type="pres">
      <dgm:prSet presAssocID="{551D5FDC-B892-4075-ADBA-436EB1CDFD8A}" presName="compNode" presStyleCnt="0"/>
      <dgm:spPr/>
    </dgm:pt>
    <dgm:pt modelId="{7E8B3912-136E-4E53-839D-C41801A2D7EC}" type="pres">
      <dgm:prSet presAssocID="{551D5FDC-B892-4075-ADBA-436EB1CDFD8A}" presName="bgRect" presStyleLbl="bgShp" presStyleIdx="0" presStyleCnt="4"/>
      <dgm:spPr/>
    </dgm:pt>
    <dgm:pt modelId="{F09AA7D8-F5D3-4556-BE17-C9CC9E199A11}" type="pres">
      <dgm:prSet presAssocID="{551D5FDC-B892-4075-ADBA-436EB1CDFD8A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iamond"/>
        </a:ext>
      </dgm:extLst>
    </dgm:pt>
    <dgm:pt modelId="{26AFD623-3FCC-43CD-9EB7-3598C4787217}" type="pres">
      <dgm:prSet presAssocID="{551D5FDC-B892-4075-ADBA-436EB1CDFD8A}" presName="spaceRect" presStyleCnt="0"/>
      <dgm:spPr/>
    </dgm:pt>
    <dgm:pt modelId="{B5E689A4-E273-453B-BE52-6D264ED3B27C}" type="pres">
      <dgm:prSet presAssocID="{551D5FDC-B892-4075-ADBA-436EB1CDFD8A}" presName="parTx" presStyleLbl="revTx" presStyleIdx="0" presStyleCnt="4">
        <dgm:presLayoutVars>
          <dgm:chMax val="0"/>
          <dgm:chPref val="0"/>
        </dgm:presLayoutVars>
      </dgm:prSet>
      <dgm:spPr/>
    </dgm:pt>
    <dgm:pt modelId="{E5E07DB5-943D-4567-9980-EBEE2042A040}" type="pres">
      <dgm:prSet presAssocID="{71BEE597-CC98-4979-A0BE-819B0A9B7192}" presName="sibTrans" presStyleCnt="0"/>
      <dgm:spPr/>
    </dgm:pt>
    <dgm:pt modelId="{9139A3AA-43D4-4014-9511-9D1AE03AC09F}" type="pres">
      <dgm:prSet presAssocID="{E6507526-EDAD-48F8-9D00-E156E7CF35E0}" presName="compNode" presStyleCnt="0"/>
      <dgm:spPr/>
    </dgm:pt>
    <dgm:pt modelId="{00F31F09-22A5-425A-95A6-3533B57830AD}" type="pres">
      <dgm:prSet presAssocID="{E6507526-EDAD-48F8-9D00-E156E7CF35E0}" presName="bgRect" presStyleLbl="bgShp" presStyleIdx="1" presStyleCnt="4"/>
      <dgm:spPr/>
    </dgm:pt>
    <dgm:pt modelId="{AAD26FE3-4D4E-4529-B1D5-41DF7B1253BE}" type="pres">
      <dgm:prSet presAssocID="{E6507526-EDAD-48F8-9D00-E156E7CF35E0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ingerprint"/>
        </a:ext>
      </dgm:extLst>
    </dgm:pt>
    <dgm:pt modelId="{709CCF16-AF94-4FBF-A894-16EB91872C2E}" type="pres">
      <dgm:prSet presAssocID="{E6507526-EDAD-48F8-9D00-E156E7CF35E0}" presName="spaceRect" presStyleCnt="0"/>
      <dgm:spPr/>
    </dgm:pt>
    <dgm:pt modelId="{891F0017-3150-4DF6-BE52-CF81F9B81B57}" type="pres">
      <dgm:prSet presAssocID="{E6507526-EDAD-48F8-9D00-E156E7CF35E0}" presName="parTx" presStyleLbl="revTx" presStyleIdx="1" presStyleCnt="4">
        <dgm:presLayoutVars>
          <dgm:chMax val="0"/>
          <dgm:chPref val="0"/>
        </dgm:presLayoutVars>
      </dgm:prSet>
      <dgm:spPr/>
    </dgm:pt>
    <dgm:pt modelId="{9CFA1805-BB39-4DB6-8618-ED8CC4F44640}" type="pres">
      <dgm:prSet presAssocID="{809C1A47-3968-42DB-80A2-463203E5657C}" presName="sibTrans" presStyleCnt="0"/>
      <dgm:spPr/>
    </dgm:pt>
    <dgm:pt modelId="{2CD5B76B-CB35-446E-93EA-3C4231B72C0C}" type="pres">
      <dgm:prSet presAssocID="{CABAA7E3-2690-4F8E-8249-2FD60072FE89}" presName="compNode" presStyleCnt="0"/>
      <dgm:spPr/>
    </dgm:pt>
    <dgm:pt modelId="{79015F9D-D52C-49DF-B021-7D3E19A85EDA}" type="pres">
      <dgm:prSet presAssocID="{CABAA7E3-2690-4F8E-8249-2FD60072FE89}" presName="bgRect" presStyleLbl="bgShp" presStyleIdx="2" presStyleCnt="4"/>
      <dgm:spPr/>
    </dgm:pt>
    <dgm:pt modelId="{5EC81C4C-2BC2-4A28-B27E-2EB7A528293A}" type="pres">
      <dgm:prSet presAssocID="{CABAA7E3-2690-4F8E-8249-2FD60072FE89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llege Football"/>
        </a:ext>
      </dgm:extLst>
    </dgm:pt>
    <dgm:pt modelId="{04BEAF6F-15FE-4893-A65B-53780CE24315}" type="pres">
      <dgm:prSet presAssocID="{CABAA7E3-2690-4F8E-8249-2FD60072FE89}" presName="spaceRect" presStyleCnt="0"/>
      <dgm:spPr/>
    </dgm:pt>
    <dgm:pt modelId="{3548AFA8-A4DF-4A91-8BB9-393A2AC0DE54}" type="pres">
      <dgm:prSet presAssocID="{CABAA7E3-2690-4F8E-8249-2FD60072FE89}" presName="parTx" presStyleLbl="revTx" presStyleIdx="2" presStyleCnt="4">
        <dgm:presLayoutVars>
          <dgm:chMax val="0"/>
          <dgm:chPref val="0"/>
        </dgm:presLayoutVars>
      </dgm:prSet>
      <dgm:spPr/>
    </dgm:pt>
    <dgm:pt modelId="{28A8B4BD-B59A-4DEF-9D35-13D5F3FFD8B7}" type="pres">
      <dgm:prSet presAssocID="{57C4D4DC-96E8-413A-B707-6FAD2629FD01}" presName="sibTrans" presStyleCnt="0"/>
      <dgm:spPr/>
    </dgm:pt>
    <dgm:pt modelId="{43B50FB8-BD24-42ED-BC3F-673CBD921957}" type="pres">
      <dgm:prSet presAssocID="{3A6E2D4D-EDC9-4D31-AAEF-DE4089CD45D4}" presName="compNode" presStyleCnt="0"/>
      <dgm:spPr/>
    </dgm:pt>
    <dgm:pt modelId="{05951A5C-D1CE-4C01-8155-9EE8DE830DAB}" type="pres">
      <dgm:prSet presAssocID="{3A6E2D4D-EDC9-4D31-AAEF-DE4089CD45D4}" presName="bgRect" presStyleLbl="bgShp" presStyleIdx="3" presStyleCnt="4"/>
      <dgm:spPr/>
    </dgm:pt>
    <dgm:pt modelId="{8254383C-762B-47AA-BC83-43B723CA385D}" type="pres">
      <dgm:prSet presAssocID="{3A6E2D4D-EDC9-4D31-AAEF-DE4089CD45D4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4136800B-3D80-4DCA-9868-1453042084D7}" type="pres">
      <dgm:prSet presAssocID="{3A6E2D4D-EDC9-4D31-AAEF-DE4089CD45D4}" presName="spaceRect" presStyleCnt="0"/>
      <dgm:spPr/>
    </dgm:pt>
    <dgm:pt modelId="{C307605C-1F7E-4052-A87D-3B9E29A4BB39}" type="pres">
      <dgm:prSet presAssocID="{3A6E2D4D-EDC9-4D31-AAEF-DE4089CD45D4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C9496030-D5A8-4562-A5BB-6E08A6B42D1A}" srcId="{57011743-8E26-420E-A8F5-797190D01AF6}" destId="{3A6E2D4D-EDC9-4D31-AAEF-DE4089CD45D4}" srcOrd="3" destOrd="0" parTransId="{D96B9098-B2B5-4913-867E-8A8758F346B1}" sibTransId="{8FCB8F01-91F0-4CC3-9AB1-CCC64ACD1D75}"/>
    <dgm:cxn modelId="{6ECA9A3E-E5E6-4E7A-A7E6-125BDF67E8B9}" type="presOf" srcId="{E6507526-EDAD-48F8-9D00-E156E7CF35E0}" destId="{891F0017-3150-4DF6-BE52-CF81F9B81B57}" srcOrd="0" destOrd="0" presId="urn:microsoft.com/office/officeart/2018/2/layout/IconVerticalSolidList"/>
    <dgm:cxn modelId="{D0DEDF43-EF46-416D-AFB0-6EC3CF2BE582}" srcId="{57011743-8E26-420E-A8F5-797190D01AF6}" destId="{551D5FDC-B892-4075-ADBA-436EB1CDFD8A}" srcOrd="0" destOrd="0" parTransId="{26AFD4FC-F34F-455E-8F69-E4B6D76DFB6E}" sibTransId="{71BEE597-CC98-4979-A0BE-819B0A9B7192}"/>
    <dgm:cxn modelId="{D251D644-D1BE-483C-BB7D-31F6D5E5AE87}" type="presOf" srcId="{551D5FDC-B892-4075-ADBA-436EB1CDFD8A}" destId="{B5E689A4-E273-453B-BE52-6D264ED3B27C}" srcOrd="0" destOrd="0" presId="urn:microsoft.com/office/officeart/2018/2/layout/IconVerticalSolidList"/>
    <dgm:cxn modelId="{B5F79B83-8B89-48A3-909B-A1B031D029C9}" type="presOf" srcId="{CABAA7E3-2690-4F8E-8249-2FD60072FE89}" destId="{3548AFA8-A4DF-4A91-8BB9-393A2AC0DE54}" srcOrd="0" destOrd="0" presId="urn:microsoft.com/office/officeart/2018/2/layout/IconVerticalSolidList"/>
    <dgm:cxn modelId="{AE9E3B96-ADEB-4DF3-9E70-B67728B2CC14}" srcId="{57011743-8E26-420E-A8F5-797190D01AF6}" destId="{E6507526-EDAD-48F8-9D00-E156E7CF35E0}" srcOrd="1" destOrd="0" parTransId="{456368EF-0DDE-4D3E-A2FC-4E9259CA0970}" sibTransId="{809C1A47-3968-42DB-80A2-463203E5657C}"/>
    <dgm:cxn modelId="{8CCC28AE-6EAB-4EEF-AAB3-E9A8B6704DED}" srcId="{57011743-8E26-420E-A8F5-797190D01AF6}" destId="{CABAA7E3-2690-4F8E-8249-2FD60072FE89}" srcOrd="2" destOrd="0" parTransId="{3ED93E89-B870-43F0-AB62-0239478D8998}" sibTransId="{57C4D4DC-96E8-413A-B707-6FAD2629FD01}"/>
    <dgm:cxn modelId="{ECAD6CD0-2120-4B30-9FBF-A2C144669107}" type="presOf" srcId="{3A6E2D4D-EDC9-4D31-AAEF-DE4089CD45D4}" destId="{C307605C-1F7E-4052-A87D-3B9E29A4BB39}" srcOrd="0" destOrd="0" presId="urn:microsoft.com/office/officeart/2018/2/layout/IconVerticalSolidList"/>
    <dgm:cxn modelId="{F13F4BD8-AC70-489A-8E5D-DBA10754E5FD}" type="presOf" srcId="{57011743-8E26-420E-A8F5-797190D01AF6}" destId="{89BF8BCB-193B-4768-BB0A-1F422BCEEEEF}" srcOrd="0" destOrd="0" presId="urn:microsoft.com/office/officeart/2018/2/layout/IconVerticalSolidList"/>
    <dgm:cxn modelId="{35C7A717-5E33-4072-924F-5D0237F43AEA}" type="presParOf" srcId="{89BF8BCB-193B-4768-BB0A-1F422BCEEEEF}" destId="{14D44C80-B673-41FC-88D8-31593CDBCC97}" srcOrd="0" destOrd="0" presId="urn:microsoft.com/office/officeart/2018/2/layout/IconVerticalSolidList"/>
    <dgm:cxn modelId="{AD8D2E9B-74A9-45CA-87FC-BAE4C863D99F}" type="presParOf" srcId="{14D44C80-B673-41FC-88D8-31593CDBCC97}" destId="{7E8B3912-136E-4E53-839D-C41801A2D7EC}" srcOrd="0" destOrd="0" presId="urn:microsoft.com/office/officeart/2018/2/layout/IconVerticalSolidList"/>
    <dgm:cxn modelId="{2E366B32-3079-4C22-A943-13EF5689770E}" type="presParOf" srcId="{14D44C80-B673-41FC-88D8-31593CDBCC97}" destId="{F09AA7D8-F5D3-4556-BE17-C9CC9E199A11}" srcOrd="1" destOrd="0" presId="urn:microsoft.com/office/officeart/2018/2/layout/IconVerticalSolidList"/>
    <dgm:cxn modelId="{017C115C-F266-466D-B97E-B1019CD3AFCA}" type="presParOf" srcId="{14D44C80-B673-41FC-88D8-31593CDBCC97}" destId="{26AFD623-3FCC-43CD-9EB7-3598C4787217}" srcOrd="2" destOrd="0" presId="urn:microsoft.com/office/officeart/2018/2/layout/IconVerticalSolidList"/>
    <dgm:cxn modelId="{593B3945-CF42-413A-9D98-4220B0A8F634}" type="presParOf" srcId="{14D44C80-B673-41FC-88D8-31593CDBCC97}" destId="{B5E689A4-E273-453B-BE52-6D264ED3B27C}" srcOrd="3" destOrd="0" presId="urn:microsoft.com/office/officeart/2018/2/layout/IconVerticalSolidList"/>
    <dgm:cxn modelId="{83C59596-A17F-42C9-9DB0-82397D22B37A}" type="presParOf" srcId="{89BF8BCB-193B-4768-BB0A-1F422BCEEEEF}" destId="{E5E07DB5-943D-4567-9980-EBEE2042A040}" srcOrd="1" destOrd="0" presId="urn:microsoft.com/office/officeart/2018/2/layout/IconVerticalSolidList"/>
    <dgm:cxn modelId="{A2E5974D-449F-415F-AD45-4AB362BC0405}" type="presParOf" srcId="{89BF8BCB-193B-4768-BB0A-1F422BCEEEEF}" destId="{9139A3AA-43D4-4014-9511-9D1AE03AC09F}" srcOrd="2" destOrd="0" presId="urn:microsoft.com/office/officeart/2018/2/layout/IconVerticalSolidList"/>
    <dgm:cxn modelId="{3017C62C-9B90-49D6-9B3E-E28CC2BD6CF1}" type="presParOf" srcId="{9139A3AA-43D4-4014-9511-9D1AE03AC09F}" destId="{00F31F09-22A5-425A-95A6-3533B57830AD}" srcOrd="0" destOrd="0" presId="urn:microsoft.com/office/officeart/2018/2/layout/IconVerticalSolidList"/>
    <dgm:cxn modelId="{4035070C-3798-4A71-AB93-55E53EE7C29B}" type="presParOf" srcId="{9139A3AA-43D4-4014-9511-9D1AE03AC09F}" destId="{AAD26FE3-4D4E-4529-B1D5-41DF7B1253BE}" srcOrd="1" destOrd="0" presId="urn:microsoft.com/office/officeart/2018/2/layout/IconVerticalSolidList"/>
    <dgm:cxn modelId="{C4C4DAAE-3020-4A37-BFEE-A06AFDFD65C8}" type="presParOf" srcId="{9139A3AA-43D4-4014-9511-9D1AE03AC09F}" destId="{709CCF16-AF94-4FBF-A894-16EB91872C2E}" srcOrd="2" destOrd="0" presId="urn:microsoft.com/office/officeart/2018/2/layout/IconVerticalSolidList"/>
    <dgm:cxn modelId="{56526B10-47E2-4E24-9F75-1D278A5DA8AD}" type="presParOf" srcId="{9139A3AA-43D4-4014-9511-9D1AE03AC09F}" destId="{891F0017-3150-4DF6-BE52-CF81F9B81B57}" srcOrd="3" destOrd="0" presId="urn:microsoft.com/office/officeart/2018/2/layout/IconVerticalSolidList"/>
    <dgm:cxn modelId="{AE3A4CB5-69DB-4F46-86A7-0D9D1E112EE2}" type="presParOf" srcId="{89BF8BCB-193B-4768-BB0A-1F422BCEEEEF}" destId="{9CFA1805-BB39-4DB6-8618-ED8CC4F44640}" srcOrd="3" destOrd="0" presId="urn:microsoft.com/office/officeart/2018/2/layout/IconVerticalSolidList"/>
    <dgm:cxn modelId="{3E690FC7-F1C5-41CC-BF41-5466E5E879ED}" type="presParOf" srcId="{89BF8BCB-193B-4768-BB0A-1F422BCEEEEF}" destId="{2CD5B76B-CB35-446E-93EA-3C4231B72C0C}" srcOrd="4" destOrd="0" presId="urn:microsoft.com/office/officeart/2018/2/layout/IconVerticalSolidList"/>
    <dgm:cxn modelId="{87564C13-D5E8-410C-94D6-B96F4F6C8E98}" type="presParOf" srcId="{2CD5B76B-CB35-446E-93EA-3C4231B72C0C}" destId="{79015F9D-D52C-49DF-B021-7D3E19A85EDA}" srcOrd="0" destOrd="0" presId="urn:microsoft.com/office/officeart/2018/2/layout/IconVerticalSolidList"/>
    <dgm:cxn modelId="{A30909EB-1C54-4D11-A8FE-A6DAA8EBFF5A}" type="presParOf" srcId="{2CD5B76B-CB35-446E-93EA-3C4231B72C0C}" destId="{5EC81C4C-2BC2-4A28-B27E-2EB7A528293A}" srcOrd="1" destOrd="0" presId="urn:microsoft.com/office/officeart/2018/2/layout/IconVerticalSolidList"/>
    <dgm:cxn modelId="{ECE3A56B-EE7E-4818-8E6D-6218479395F2}" type="presParOf" srcId="{2CD5B76B-CB35-446E-93EA-3C4231B72C0C}" destId="{04BEAF6F-15FE-4893-A65B-53780CE24315}" srcOrd="2" destOrd="0" presId="urn:microsoft.com/office/officeart/2018/2/layout/IconVerticalSolidList"/>
    <dgm:cxn modelId="{0EFF58A6-2E6C-48F8-8D4A-5A997FD762CB}" type="presParOf" srcId="{2CD5B76B-CB35-446E-93EA-3C4231B72C0C}" destId="{3548AFA8-A4DF-4A91-8BB9-393A2AC0DE54}" srcOrd="3" destOrd="0" presId="urn:microsoft.com/office/officeart/2018/2/layout/IconVerticalSolidList"/>
    <dgm:cxn modelId="{7B7C0464-D8FB-40C4-BFB0-8AB7403E8650}" type="presParOf" srcId="{89BF8BCB-193B-4768-BB0A-1F422BCEEEEF}" destId="{28A8B4BD-B59A-4DEF-9D35-13D5F3FFD8B7}" srcOrd="5" destOrd="0" presId="urn:microsoft.com/office/officeart/2018/2/layout/IconVerticalSolidList"/>
    <dgm:cxn modelId="{63876E8A-8C05-4CA7-AE6A-4258BA1B0A8D}" type="presParOf" srcId="{89BF8BCB-193B-4768-BB0A-1F422BCEEEEF}" destId="{43B50FB8-BD24-42ED-BC3F-673CBD921957}" srcOrd="6" destOrd="0" presId="urn:microsoft.com/office/officeart/2018/2/layout/IconVerticalSolidList"/>
    <dgm:cxn modelId="{B5321792-9E33-45AB-BB3B-4BE09E1DBEF1}" type="presParOf" srcId="{43B50FB8-BD24-42ED-BC3F-673CBD921957}" destId="{05951A5C-D1CE-4C01-8155-9EE8DE830DAB}" srcOrd="0" destOrd="0" presId="urn:microsoft.com/office/officeart/2018/2/layout/IconVerticalSolidList"/>
    <dgm:cxn modelId="{40671AED-B005-4188-90F3-F9E4CCD7CE67}" type="presParOf" srcId="{43B50FB8-BD24-42ED-BC3F-673CBD921957}" destId="{8254383C-762B-47AA-BC83-43B723CA385D}" srcOrd="1" destOrd="0" presId="urn:microsoft.com/office/officeart/2018/2/layout/IconVerticalSolidList"/>
    <dgm:cxn modelId="{4CC94998-5A4C-415C-8D70-9E776F8C09F5}" type="presParOf" srcId="{43B50FB8-BD24-42ED-BC3F-673CBD921957}" destId="{4136800B-3D80-4DCA-9868-1453042084D7}" srcOrd="2" destOrd="0" presId="urn:microsoft.com/office/officeart/2018/2/layout/IconVerticalSolidList"/>
    <dgm:cxn modelId="{566E3471-5814-42A1-A2E2-E5CF44EDA049}" type="presParOf" srcId="{43B50FB8-BD24-42ED-BC3F-673CBD921957}" destId="{C307605C-1F7E-4052-A87D-3B9E29A4BB39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7A08823-97BE-4D58-88D9-0CDFD24F86BB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32EA69F6-4597-470A-A257-B2AF1BD0EADD}">
      <dgm:prSet/>
      <dgm:spPr/>
      <dgm:t>
        <a:bodyPr/>
        <a:lstStyle/>
        <a:p>
          <a:r>
            <a:rPr lang="en-US"/>
            <a:t>1.0  Security</a:t>
          </a:r>
        </a:p>
      </dgm:t>
    </dgm:pt>
    <dgm:pt modelId="{7CA0BB99-64A9-43A3-B577-894455E15CE0}" type="parTrans" cxnId="{52732795-9946-445D-A73F-F561C285F0C2}">
      <dgm:prSet/>
      <dgm:spPr/>
      <dgm:t>
        <a:bodyPr/>
        <a:lstStyle/>
        <a:p>
          <a:endParaRPr lang="en-US"/>
        </a:p>
      </dgm:t>
    </dgm:pt>
    <dgm:pt modelId="{8E2A6D12-40C3-4CDC-A4F0-BCE198F7E6D5}" type="sibTrans" cxnId="{52732795-9946-445D-A73F-F561C285F0C2}">
      <dgm:prSet/>
      <dgm:spPr/>
      <dgm:t>
        <a:bodyPr/>
        <a:lstStyle/>
        <a:p>
          <a:endParaRPr lang="en-US"/>
        </a:p>
      </dgm:t>
    </dgm:pt>
    <dgm:pt modelId="{DC598551-AFB5-485F-A1CD-6FE4905EE787}">
      <dgm:prSet/>
      <dgm:spPr/>
      <dgm:t>
        <a:bodyPr/>
        <a:lstStyle/>
        <a:p>
          <a:r>
            <a:rPr lang="en-US"/>
            <a:t>2.0  Intelligence</a:t>
          </a:r>
        </a:p>
      </dgm:t>
    </dgm:pt>
    <dgm:pt modelId="{5FA6EBB8-DA00-4469-802C-436A81547050}" type="parTrans" cxnId="{9B7233F8-561E-4356-A9E1-C0F6F6D0D11F}">
      <dgm:prSet/>
      <dgm:spPr/>
      <dgm:t>
        <a:bodyPr/>
        <a:lstStyle/>
        <a:p>
          <a:endParaRPr lang="en-US"/>
        </a:p>
      </dgm:t>
    </dgm:pt>
    <dgm:pt modelId="{5A20689B-1146-4269-8F75-FB86DFA22121}" type="sibTrans" cxnId="{9B7233F8-561E-4356-A9E1-C0F6F6D0D11F}">
      <dgm:prSet/>
      <dgm:spPr/>
      <dgm:t>
        <a:bodyPr/>
        <a:lstStyle/>
        <a:p>
          <a:endParaRPr lang="en-US"/>
        </a:p>
      </dgm:t>
    </dgm:pt>
    <dgm:pt modelId="{A5A80C0C-CECE-4775-9BBA-ED2B296F9C67}">
      <dgm:prSet/>
      <dgm:spPr/>
      <dgm:t>
        <a:bodyPr/>
        <a:lstStyle/>
        <a:p>
          <a:r>
            <a:rPr lang="en-US"/>
            <a:t>3.0  Soc. Work/Mental Health</a:t>
          </a:r>
        </a:p>
      </dgm:t>
    </dgm:pt>
    <dgm:pt modelId="{2027BFAF-20BC-4670-9F81-F8088BDF8AEB}" type="parTrans" cxnId="{24F26D08-3CFE-4857-A42A-AB2ACBAEDB9B}">
      <dgm:prSet/>
      <dgm:spPr/>
      <dgm:t>
        <a:bodyPr/>
        <a:lstStyle/>
        <a:p>
          <a:endParaRPr lang="en-US"/>
        </a:p>
      </dgm:t>
    </dgm:pt>
    <dgm:pt modelId="{8CD6067F-40D0-411B-8070-A658C95A573F}" type="sibTrans" cxnId="{24F26D08-3CFE-4857-A42A-AB2ACBAEDB9B}">
      <dgm:prSet/>
      <dgm:spPr/>
      <dgm:t>
        <a:bodyPr/>
        <a:lstStyle/>
        <a:p>
          <a:endParaRPr lang="en-US"/>
        </a:p>
      </dgm:t>
    </dgm:pt>
    <dgm:pt modelId="{344132BF-E477-484F-9059-95A74B92A335}">
      <dgm:prSet/>
      <dgm:spPr/>
      <dgm:t>
        <a:bodyPr/>
        <a:lstStyle/>
        <a:p>
          <a:r>
            <a:rPr lang="en-US"/>
            <a:t>4.0  External Environment</a:t>
          </a:r>
        </a:p>
      </dgm:t>
    </dgm:pt>
    <dgm:pt modelId="{B671D1B5-9DB4-40E0-861E-27E6D399E079}" type="parTrans" cxnId="{A83E741E-E6D5-47A5-AE8D-5AA8DD2DFF5F}">
      <dgm:prSet/>
      <dgm:spPr/>
      <dgm:t>
        <a:bodyPr/>
        <a:lstStyle/>
        <a:p>
          <a:endParaRPr lang="en-US"/>
        </a:p>
      </dgm:t>
    </dgm:pt>
    <dgm:pt modelId="{39881E39-7194-4771-9995-BD83BEC4C6CE}" type="sibTrans" cxnId="{A83E741E-E6D5-47A5-AE8D-5AA8DD2DFF5F}">
      <dgm:prSet/>
      <dgm:spPr/>
      <dgm:t>
        <a:bodyPr/>
        <a:lstStyle/>
        <a:p>
          <a:endParaRPr lang="en-US"/>
        </a:p>
      </dgm:t>
    </dgm:pt>
    <dgm:pt modelId="{37D7CF3B-125D-491E-A9ED-5DDC13D263FE}">
      <dgm:prSet/>
      <dgm:spPr/>
      <dgm:t>
        <a:bodyPr/>
        <a:lstStyle/>
        <a:p>
          <a:r>
            <a:rPr lang="en-US"/>
            <a:t>5.0  School Administration</a:t>
          </a:r>
        </a:p>
      </dgm:t>
    </dgm:pt>
    <dgm:pt modelId="{E127171F-D589-4812-849E-796DAC632309}" type="parTrans" cxnId="{08E865B0-8B62-4FC4-B623-2673F9B10828}">
      <dgm:prSet/>
      <dgm:spPr/>
      <dgm:t>
        <a:bodyPr/>
        <a:lstStyle/>
        <a:p>
          <a:endParaRPr lang="en-US"/>
        </a:p>
      </dgm:t>
    </dgm:pt>
    <dgm:pt modelId="{FB52CD68-F6CE-40AB-9734-E8BECB40017E}" type="sibTrans" cxnId="{08E865B0-8B62-4FC4-B623-2673F9B10828}">
      <dgm:prSet/>
      <dgm:spPr/>
      <dgm:t>
        <a:bodyPr/>
        <a:lstStyle/>
        <a:p>
          <a:endParaRPr lang="en-US"/>
        </a:p>
      </dgm:t>
    </dgm:pt>
    <dgm:pt modelId="{AE0841C0-654E-874D-B886-F5EF5B8C485E}" type="pres">
      <dgm:prSet presAssocID="{07A08823-97BE-4D58-88D9-0CDFD24F86BB}" presName="vert0" presStyleCnt="0">
        <dgm:presLayoutVars>
          <dgm:dir/>
          <dgm:animOne val="branch"/>
          <dgm:animLvl val="lvl"/>
        </dgm:presLayoutVars>
      </dgm:prSet>
      <dgm:spPr/>
    </dgm:pt>
    <dgm:pt modelId="{D85A9D69-AB0F-8448-8F84-96097F87F315}" type="pres">
      <dgm:prSet presAssocID="{32EA69F6-4597-470A-A257-B2AF1BD0EADD}" presName="thickLine" presStyleLbl="alignNode1" presStyleIdx="0" presStyleCnt="5"/>
      <dgm:spPr/>
    </dgm:pt>
    <dgm:pt modelId="{BF6F5E5C-CFE4-DB40-BE0A-60AEEA66FC15}" type="pres">
      <dgm:prSet presAssocID="{32EA69F6-4597-470A-A257-B2AF1BD0EADD}" presName="horz1" presStyleCnt="0"/>
      <dgm:spPr/>
    </dgm:pt>
    <dgm:pt modelId="{F763D277-796D-0C4B-9878-B6DD39A823B5}" type="pres">
      <dgm:prSet presAssocID="{32EA69F6-4597-470A-A257-B2AF1BD0EADD}" presName="tx1" presStyleLbl="revTx" presStyleIdx="0" presStyleCnt="5"/>
      <dgm:spPr/>
    </dgm:pt>
    <dgm:pt modelId="{9209F53F-B289-1146-91DF-0A4F715E87C5}" type="pres">
      <dgm:prSet presAssocID="{32EA69F6-4597-470A-A257-B2AF1BD0EADD}" presName="vert1" presStyleCnt="0"/>
      <dgm:spPr/>
    </dgm:pt>
    <dgm:pt modelId="{6A14CBFA-4CAD-D14F-8F7D-8617896FF16B}" type="pres">
      <dgm:prSet presAssocID="{DC598551-AFB5-485F-A1CD-6FE4905EE787}" presName="thickLine" presStyleLbl="alignNode1" presStyleIdx="1" presStyleCnt="5"/>
      <dgm:spPr/>
    </dgm:pt>
    <dgm:pt modelId="{06DC597D-D02F-C14A-B8E2-E4885D6777FC}" type="pres">
      <dgm:prSet presAssocID="{DC598551-AFB5-485F-A1CD-6FE4905EE787}" presName="horz1" presStyleCnt="0"/>
      <dgm:spPr/>
    </dgm:pt>
    <dgm:pt modelId="{3451B832-9F3D-2044-99A3-71AA06C58B87}" type="pres">
      <dgm:prSet presAssocID="{DC598551-AFB5-485F-A1CD-6FE4905EE787}" presName="tx1" presStyleLbl="revTx" presStyleIdx="1" presStyleCnt="5"/>
      <dgm:spPr/>
    </dgm:pt>
    <dgm:pt modelId="{EA8773A1-47F0-7F4A-B8A2-BA50DC8522F9}" type="pres">
      <dgm:prSet presAssocID="{DC598551-AFB5-485F-A1CD-6FE4905EE787}" presName="vert1" presStyleCnt="0"/>
      <dgm:spPr/>
    </dgm:pt>
    <dgm:pt modelId="{32D71143-9BB4-F349-9CA1-0778E19962C1}" type="pres">
      <dgm:prSet presAssocID="{A5A80C0C-CECE-4775-9BBA-ED2B296F9C67}" presName="thickLine" presStyleLbl="alignNode1" presStyleIdx="2" presStyleCnt="5"/>
      <dgm:spPr/>
    </dgm:pt>
    <dgm:pt modelId="{4982A64C-4651-ED45-B7D1-931E4AA20130}" type="pres">
      <dgm:prSet presAssocID="{A5A80C0C-CECE-4775-9BBA-ED2B296F9C67}" presName="horz1" presStyleCnt="0"/>
      <dgm:spPr/>
    </dgm:pt>
    <dgm:pt modelId="{98718039-EFA8-294E-A598-3603353F351B}" type="pres">
      <dgm:prSet presAssocID="{A5A80C0C-CECE-4775-9BBA-ED2B296F9C67}" presName="tx1" presStyleLbl="revTx" presStyleIdx="2" presStyleCnt="5"/>
      <dgm:spPr/>
    </dgm:pt>
    <dgm:pt modelId="{17F90808-B909-2F4D-AEF5-538EE59790DB}" type="pres">
      <dgm:prSet presAssocID="{A5A80C0C-CECE-4775-9BBA-ED2B296F9C67}" presName="vert1" presStyleCnt="0"/>
      <dgm:spPr/>
    </dgm:pt>
    <dgm:pt modelId="{FB222985-9306-6846-8E6F-32BCF73ABD13}" type="pres">
      <dgm:prSet presAssocID="{344132BF-E477-484F-9059-95A74B92A335}" presName="thickLine" presStyleLbl="alignNode1" presStyleIdx="3" presStyleCnt="5"/>
      <dgm:spPr/>
    </dgm:pt>
    <dgm:pt modelId="{D0943BEB-B7EA-C440-83E5-F024047C97A6}" type="pres">
      <dgm:prSet presAssocID="{344132BF-E477-484F-9059-95A74B92A335}" presName="horz1" presStyleCnt="0"/>
      <dgm:spPr/>
    </dgm:pt>
    <dgm:pt modelId="{C9D5B4F0-E49D-B646-AF73-C5D984073E39}" type="pres">
      <dgm:prSet presAssocID="{344132BF-E477-484F-9059-95A74B92A335}" presName="tx1" presStyleLbl="revTx" presStyleIdx="3" presStyleCnt="5"/>
      <dgm:spPr/>
    </dgm:pt>
    <dgm:pt modelId="{B31C6D97-408D-3145-8CC2-1566725EB1F6}" type="pres">
      <dgm:prSet presAssocID="{344132BF-E477-484F-9059-95A74B92A335}" presName="vert1" presStyleCnt="0"/>
      <dgm:spPr/>
    </dgm:pt>
    <dgm:pt modelId="{DF159EDA-C675-3847-80FE-8D270AF872F8}" type="pres">
      <dgm:prSet presAssocID="{37D7CF3B-125D-491E-A9ED-5DDC13D263FE}" presName="thickLine" presStyleLbl="alignNode1" presStyleIdx="4" presStyleCnt="5"/>
      <dgm:spPr/>
    </dgm:pt>
    <dgm:pt modelId="{D672541E-D7DC-4E4E-ADE7-6DB90682D705}" type="pres">
      <dgm:prSet presAssocID="{37D7CF3B-125D-491E-A9ED-5DDC13D263FE}" presName="horz1" presStyleCnt="0"/>
      <dgm:spPr/>
    </dgm:pt>
    <dgm:pt modelId="{5633C479-BEF0-F346-B3C8-EE1815909DF5}" type="pres">
      <dgm:prSet presAssocID="{37D7CF3B-125D-491E-A9ED-5DDC13D263FE}" presName="tx1" presStyleLbl="revTx" presStyleIdx="4" presStyleCnt="5"/>
      <dgm:spPr/>
    </dgm:pt>
    <dgm:pt modelId="{AE56994B-6F8F-9248-96A6-E8C0B1DEA337}" type="pres">
      <dgm:prSet presAssocID="{37D7CF3B-125D-491E-A9ED-5DDC13D263FE}" presName="vert1" presStyleCnt="0"/>
      <dgm:spPr/>
    </dgm:pt>
  </dgm:ptLst>
  <dgm:cxnLst>
    <dgm:cxn modelId="{24F26D08-3CFE-4857-A42A-AB2ACBAEDB9B}" srcId="{07A08823-97BE-4D58-88D9-0CDFD24F86BB}" destId="{A5A80C0C-CECE-4775-9BBA-ED2B296F9C67}" srcOrd="2" destOrd="0" parTransId="{2027BFAF-20BC-4670-9F81-F8088BDF8AEB}" sibTransId="{8CD6067F-40D0-411B-8070-A658C95A573F}"/>
    <dgm:cxn modelId="{A83E741E-E6D5-47A5-AE8D-5AA8DD2DFF5F}" srcId="{07A08823-97BE-4D58-88D9-0CDFD24F86BB}" destId="{344132BF-E477-484F-9059-95A74B92A335}" srcOrd="3" destOrd="0" parTransId="{B671D1B5-9DB4-40E0-861E-27E6D399E079}" sibTransId="{39881E39-7194-4771-9995-BD83BEC4C6CE}"/>
    <dgm:cxn modelId="{1E3D9741-3876-1E4D-AE42-AFA4B582300E}" type="presOf" srcId="{344132BF-E477-484F-9059-95A74B92A335}" destId="{C9D5B4F0-E49D-B646-AF73-C5D984073E39}" srcOrd="0" destOrd="0" presId="urn:microsoft.com/office/officeart/2008/layout/LinedList"/>
    <dgm:cxn modelId="{4CA07949-899B-F943-B229-7C8920750781}" type="presOf" srcId="{07A08823-97BE-4D58-88D9-0CDFD24F86BB}" destId="{AE0841C0-654E-874D-B886-F5EF5B8C485E}" srcOrd="0" destOrd="0" presId="urn:microsoft.com/office/officeart/2008/layout/LinedList"/>
    <dgm:cxn modelId="{2C30D14F-1CD5-3549-933B-D0D663EC5D84}" type="presOf" srcId="{DC598551-AFB5-485F-A1CD-6FE4905EE787}" destId="{3451B832-9F3D-2044-99A3-71AA06C58B87}" srcOrd="0" destOrd="0" presId="urn:microsoft.com/office/officeart/2008/layout/LinedList"/>
    <dgm:cxn modelId="{4445CC7E-E597-3444-B04D-511838074A8B}" type="presOf" srcId="{A5A80C0C-CECE-4775-9BBA-ED2B296F9C67}" destId="{98718039-EFA8-294E-A598-3603353F351B}" srcOrd="0" destOrd="0" presId="urn:microsoft.com/office/officeart/2008/layout/LinedList"/>
    <dgm:cxn modelId="{D8123186-8234-DD4E-B43C-FEF6549F097A}" type="presOf" srcId="{37D7CF3B-125D-491E-A9ED-5DDC13D263FE}" destId="{5633C479-BEF0-F346-B3C8-EE1815909DF5}" srcOrd="0" destOrd="0" presId="urn:microsoft.com/office/officeart/2008/layout/LinedList"/>
    <dgm:cxn modelId="{52732795-9946-445D-A73F-F561C285F0C2}" srcId="{07A08823-97BE-4D58-88D9-0CDFD24F86BB}" destId="{32EA69F6-4597-470A-A257-B2AF1BD0EADD}" srcOrd="0" destOrd="0" parTransId="{7CA0BB99-64A9-43A3-B577-894455E15CE0}" sibTransId="{8E2A6D12-40C3-4CDC-A4F0-BCE198F7E6D5}"/>
    <dgm:cxn modelId="{08E865B0-8B62-4FC4-B623-2673F9B10828}" srcId="{07A08823-97BE-4D58-88D9-0CDFD24F86BB}" destId="{37D7CF3B-125D-491E-A9ED-5DDC13D263FE}" srcOrd="4" destOrd="0" parTransId="{E127171F-D589-4812-849E-796DAC632309}" sibTransId="{FB52CD68-F6CE-40AB-9734-E8BECB40017E}"/>
    <dgm:cxn modelId="{756FAFE6-CC10-C941-90B1-2FAF997A8DBD}" type="presOf" srcId="{32EA69F6-4597-470A-A257-B2AF1BD0EADD}" destId="{F763D277-796D-0C4B-9878-B6DD39A823B5}" srcOrd="0" destOrd="0" presId="urn:microsoft.com/office/officeart/2008/layout/LinedList"/>
    <dgm:cxn modelId="{9B7233F8-561E-4356-A9E1-C0F6F6D0D11F}" srcId="{07A08823-97BE-4D58-88D9-0CDFD24F86BB}" destId="{DC598551-AFB5-485F-A1CD-6FE4905EE787}" srcOrd="1" destOrd="0" parTransId="{5FA6EBB8-DA00-4469-802C-436A81547050}" sibTransId="{5A20689B-1146-4269-8F75-FB86DFA22121}"/>
    <dgm:cxn modelId="{D620B624-F5ED-C549-9D04-004924F17430}" type="presParOf" srcId="{AE0841C0-654E-874D-B886-F5EF5B8C485E}" destId="{D85A9D69-AB0F-8448-8F84-96097F87F315}" srcOrd="0" destOrd="0" presId="urn:microsoft.com/office/officeart/2008/layout/LinedList"/>
    <dgm:cxn modelId="{9C4D2E96-B414-2E4C-92D8-E13C33324F7E}" type="presParOf" srcId="{AE0841C0-654E-874D-B886-F5EF5B8C485E}" destId="{BF6F5E5C-CFE4-DB40-BE0A-60AEEA66FC15}" srcOrd="1" destOrd="0" presId="urn:microsoft.com/office/officeart/2008/layout/LinedList"/>
    <dgm:cxn modelId="{37B1E547-BAEF-6C43-977C-4084FF3F6C4D}" type="presParOf" srcId="{BF6F5E5C-CFE4-DB40-BE0A-60AEEA66FC15}" destId="{F763D277-796D-0C4B-9878-B6DD39A823B5}" srcOrd="0" destOrd="0" presId="urn:microsoft.com/office/officeart/2008/layout/LinedList"/>
    <dgm:cxn modelId="{CBDECEBE-89F2-374B-9965-DF1E4B5A1BEC}" type="presParOf" srcId="{BF6F5E5C-CFE4-DB40-BE0A-60AEEA66FC15}" destId="{9209F53F-B289-1146-91DF-0A4F715E87C5}" srcOrd="1" destOrd="0" presId="urn:microsoft.com/office/officeart/2008/layout/LinedList"/>
    <dgm:cxn modelId="{17316595-4A63-E44D-8C44-6993869E485F}" type="presParOf" srcId="{AE0841C0-654E-874D-B886-F5EF5B8C485E}" destId="{6A14CBFA-4CAD-D14F-8F7D-8617896FF16B}" srcOrd="2" destOrd="0" presId="urn:microsoft.com/office/officeart/2008/layout/LinedList"/>
    <dgm:cxn modelId="{EDBDB2D3-D393-E148-B18C-6497A8F4C3B7}" type="presParOf" srcId="{AE0841C0-654E-874D-B886-F5EF5B8C485E}" destId="{06DC597D-D02F-C14A-B8E2-E4885D6777FC}" srcOrd="3" destOrd="0" presId="urn:microsoft.com/office/officeart/2008/layout/LinedList"/>
    <dgm:cxn modelId="{C79AECAD-2F82-EB49-80B2-E15F21C7365F}" type="presParOf" srcId="{06DC597D-D02F-C14A-B8E2-E4885D6777FC}" destId="{3451B832-9F3D-2044-99A3-71AA06C58B87}" srcOrd="0" destOrd="0" presId="urn:microsoft.com/office/officeart/2008/layout/LinedList"/>
    <dgm:cxn modelId="{D6951C4A-2D2B-D148-83A3-46C3E647929D}" type="presParOf" srcId="{06DC597D-D02F-C14A-B8E2-E4885D6777FC}" destId="{EA8773A1-47F0-7F4A-B8A2-BA50DC8522F9}" srcOrd="1" destOrd="0" presId="urn:microsoft.com/office/officeart/2008/layout/LinedList"/>
    <dgm:cxn modelId="{367C2822-36CC-DF49-BE71-1C2A36C34245}" type="presParOf" srcId="{AE0841C0-654E-874D-B886-F5EF5B8C485E}" destId="{32D71143-9BB4-F349-9CA1-0778E19962C1}" srcOrd="4" destOrd="0" presId="urn:microsoft.com/office/officeart/2008/layout/LinedList"/>
    <dgm:cxn modelId="{66A173A5-B82C-7247-981A-A1E906A84471}" type="presParOf" srcId="{AE0841C0-654E-874D-B886-F5EF5B8C485E}" destId="{4982A64C-4651-ED45-B7D1-931E4AA20130}" srcOrd="5" destOrd="0" presId="urn:microsoft.com/office/officeart/2008/layout/LinedList"/>
    <dgm:cxn modelId="{EBDEBA81-1576-6F46-9568-6352F17418D2}" type="presParOf" srcId="{4982A64C-4651-ED45-B7D1-931E4AA20130}" destId="{98718039-EFA8-294E-A598-3603353F351B}" srcOrd="0" destOrd="0" presId="urn:microsoft.com/office/officeart/2008/layout/LinedList"/>
    <dgm:cxn modelId="{F211F67E-7629-A944-B5D6-6E6677129189}" type="presParOf" srcId="{4982A64C-4651-ED45-B7D1-931E4AA20130}" destId="{17F90808-B909-2F4D-AEF5-538EE59790DB}" srcOrd="1" destOrd="0" presId="urn:microsoft.com/office/officeart/2008/layout/LinedList"/>
    <dgm:cxn modelId="{0C7A27DA-2812-684C-9DD4-4DEB87C61196}" type="presParOf" srcId="{AE0841C0-654E-874D-B886-F5EF5B8C485E}" destId="{FB222985-9306-6846-8E6F-32BCF73ABD13}" srcOrd="6" destOrd="0" presId="urn:microsoft.com/office/officeart/2008/layout/LinedList"/>
    <dgm:cxn modelId="{4BEABEA5-7B70-674E-847C-86E20514A5AA}" type="presParOf" srcId="{AE0841C0-654E-874D-B886-F5EF5B8C485E}" destId="{D0943BEB-B7EA-C440-83E5-F024047C97A6}" srcOrd="7" destOrd="0" presId="urn:microsoft.com/office/officeart/2008/layout/LinedList"/>
    <dgm:cxn modelId="{7C796129-6894-A04B-905D-F34C84EAD409}" type="presParOf" srcId="{D0943BEB-B7EA-C440-83E5-F024047C97A6}" destId="{C9D5B4F0-E49D-B646-AF73-C5D984073E39}" srcOrd="0" destOrd="0" presId="urn:microsoft.com/office/officeart/2008/layout/LinedList"/>
    <dgm:cxn modelId="{DBE74177-8E79-454A-ABF9-607F79E60FA0}" type="presParOf" srcId="{D0943BEB-B7EA-C440-83E5-F024047C97A6}" destId="{B31C6D97-408D-3145-8CC2-1566725EB1F6}" srcOrd="1" destOrd="0" presId="urn:microsoft.com/office/officeart/2008/layout/LinedList"/>
    <dgm:cxn modelId="{228D4474-EB07-804C-B5D1-3EA6827FD26E}" type="presParOf" srcId="{AE0841C0-654E-874D-B886-F5EF5B8C485E}" destId="{DF159EDA-C675-3847-80FE-8D270AF872F8}" srcOrd="8" destOrd="0" presId="urn:microsoft.com/office/officeart/2008/layout/LinedList"/>
    <dgm:cxn modelId="{2C37807A-C03A-9E4E-B724-49A69B81B6CA}" type="presParOf" srcId="{AE0841C0-654E-874D-B886-F5EF5B8C485E}" destId="{D672541E-D7DC-4E4E-ADE7-6DB90682D705}" srcOrd="9" destOrd="0" presId="urn:microsoft.com/office/officeart/2008/layout/LinedList"/>
    <dgm:cxn modelId="{2EF54E8C-B801-6A40-89DC-2A32E27C54C9}" type="presParOf" srcId="{D672541E-D7DC-4E4E-ADE7-6DB90682D705}" destId="{5633C479-BEF0-F346-B3C8-EE1815909DF5}" srcOrd="0" destOrd="0" presId="urn:microsoft.com/office/officeart/2008/layout/LinedList"/>
    <dgm:cxn modelId="{8C6C7016-2D0D-E041-A304-68458C0E9851}" type="presParOf" srcId="{D672541E-D7DC-4E4E-ADE7-6DB90682D705}" destId="{AE56994B-6F8F-9248-96A6-E8C0B1DEA33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CEC5D11-B319-4B1D-964B-3E413328D1C2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1FD573B7-DCF3-46EC-9E06-4060F2FD1588}">
      <dgm:prSet/>
      <dgm:spPr/>
      <dgm:t>
        <a:bodyPr/>
        <a:lstStyle/>
        <a:p>
          <a:r>
            <a:rPr lang="en-US"/>
            <a:t>Guns in possession of students and on school property</a:t>
          </a:r>
        </a:p>
      </dgm:t>
    </dgm:pt>
    <dgm:pt modelId="{67756928-A75B-44F5-BF73-87E2B8A36691}" type="parTrans" cxnId="{7B76FD77-C2D1-4E11-BC3E-6A9E55E96C1A}">
      <dgm:prSet/>
      <dgm:spPr/>
      <dgm:t>
        <a:bodyPr/>
        <a:lstStyle/>
        <a:p>
          <a:endParaRPr lang="en-US"/>
        </a:p>
      </dgm:t>
    </dgm:pt>
    <dgm:pt modelId="{3F8ECAD2-1489-4017-876B-8C871AEA0982}" type="sibTrans" cxnId="{7B76FD77-C2D1-4E11-BC3E-6A9E55E96C1A}">
      <dgm:prSet/>
      <dgm:spPr/>
      <dgm:t>
        <a:bodyPr/>
        <a:lstStyle/>
        <a:p>
          <a:endParaRPr lang="en-US"/>
        </a:p>
      </dgm:t>
    </dgm:pt>
    <dgm:pt modelId="{48176D34-C698-4ABF-959C-CF4BA6C40F6C}">
      <dgm:prSet/>
      <dgm:spPr/>
      <dgm:t>
        <a:bodyPr/>
        <a:lstStyle/>
        <a:p>
          <a:r>
            <a:rPr lang="en-US"/>
            <a:t>Student  v.  Student grudge</a:t>
          </a:r>
        </a:p>
      </dgm:t>
    </dgm:pt>
    <dgm:pt modelId="{F045BDEF-BD72-4F5D-A498-246E4D71D11E}" type="parTrans" cxnId="{29CAF06F-E748-4CDF-8502-83D61A1B8F17}">
      <dgm:prSet/>
      <dgm:spPr/>
      <dgm:t>
        <a:bodyPr/>
        <a:lstStyle/>
        <a:p>
          <a:endParaRPr lang="en-US"/>
        </a:p>
      </dgm:t>
    </dgm:pt>
    <dgm:pt modelId="{480215B9-F036-4F6F-82E7-57C19F3694D0}" type="sibTrans" cxnId="{29CAF06F-E748-4CDF-8502-83D61A1B8F17}">
      <dgm:prSet/>
      <dgm:spPr/>
      <dgm:t>
        <a:bodyPr/>
        <a:lstStyle/>
        <a:p>
          <a:endParaRPr lang="en-US"/>
        </a:p>
      </dgm:t>
    </dgm:pt>
    <dgm:pt modelId="{B8DC25E9-9C7F-4F20-B928-5734000C8D19}">
      <dgm:prSet/>
      <dgm:spPr/>
      <dgm:t>
        <a:bodyPr/>
        <a:lstStyle/>
        <a:p>
          <a:r>
            <a:rPr lang="en-US"/>
            <a:t>Seriously troubled child</a:t>
          </a:r>
        </a:p>
      </dgm:t>
    </dgm:pt>
    <dgm:pt modelId="{0DDE42A1-7C4E-42BC-8542-CD82BDB8E47E}" type="parTrans" cxnId="{83A6ACE7-A776-470D-8D9D-3A88E74CED3D}">
      <dgm:prSet/>
      <dgm:spPr/>
      <dgm:t>
        <a:bodyPr/>
        <a:lstStyle/>
        <a:p>
          <a:endParaRPr lang="en-US"/>
        </a:p>
      </dgm:t>
    </dgm:pt>
    <dgm:pt modelId="{20EAA6FD-A23A-40B0-8214-89B2ABC0634E}" type="sibTrans" cxnId="{83A6ACE7-A776-470D-8D9D-3A88E74CED3D}">
      <dgm:prSet/>
      <dgm:spPr/>
      <dgm:t>
        <a:bodyPr/>
        <a:lstStyle/>
        <a:p>
          <a:endParaRPr lang="en-US"/>
        </a:p>
      </dgm:t>
    </dgm:pt>
    <dgm:pt modelId="{7BA68935-CB31-BA4B-9089-CA2C27AD8FE4}" type="pres">
      <dgm:prSet presAssocID="{FCEC5D11-B319-4B1D-964B-3E413328D1C2}" presName="outerComposite" presStyleCnt="0">
        <dgm:presLayoutVars>
          <dgm:chMax val="5"/>
          <dgm:dir/>
          <dgm:resizeHandles val="exact"/>
        </dgm:presLayoutVars>
      </dgm:prSet>
      <dgm:spPr/>
    </dgm:pt>
    <dgm:pt modelId="{4E1FA085-34AC-DA46-BFF1-541A9E5BBB4E}" type="pres">
      <dgm:prSet presAssocID="{FCEC5D11-B319-4B1D-964B-3E413328D1C2}" presName="dummyMaxCanvas" presStyleCnt="0">
        <dgm:presLayoutVars/>
      </dgm:prSet>
      <dgm:spPr/>
    </dgm:pt>
    <dgm:pt modelId="{86E9B7A0-40D2-3E42-9F83-DEFEE7712953}" type="pres">
      <dgm:prSet presAssocID="{FCEC5D11-B319-4B1D-964B-3E413328D1C2}" presName="ThreeNodes_1" presStyleLbl="node1" presStyleIdx="0" presStyleCnt="3">
        <dgm:presLayoutVars>
          <dgm:bulletEnabled val="1"/>
        </dgm:presLayoutVars>
      </dgm:prSet>
      <dgm:spPr/>
    </dgm:pt>
    <dgm:pt modelId="{5CEC3DEC-2382-9846-BC67-C176005DB286}" type="pres">
      <dgm:prSet presAssocID="{FCEC5D11-B319-4B1D-964B-3E413328D1C2}" presName="ThreeNodes_2" presStyleLbl="node1" presStyleIdx="1" presStyleCnt="3">
        <dgm:presLayoutVars>
          <dgm:bulletEnabled val="1"/>
        </dgm:presLayoutVars>
      </dgm:prSet>
      <dgm:spPr/>
    </dgm:pt>
    <dgm:pt modelId="{37BD5125-1A87-A944-B117-6055EAFD516D}" type="pres">
      <dgm:prSet presAssocID="{FCEC5D11-B319-4B1D-964B-3E413328D1C2}" presName="ThreeNodes_3" presStyleLbl="node1" presStyleIdx="2" presStyleCnt="3">
        <dgm:presLayoutVars>
          <dgm:bulletEnabled val="1"/>
        </dgm:presLayoutVars>
      </dgm:prSet>
      <dgm:spPr/>
    </dgm:pt>
    <dgm:pt modelId="{1B500B45-14EC-FA41-A82B-BCD2F3B0469F}" type="pres">
      <dgm:prSet presAssocID="{FCEC5D11-B319-4B1D-964B-3E413328D1C2}" presName="ThreeConn_1-2" presStyleLbl="fgAccFollowNode1" presStyleIdx="0" presStyleCnt="2">
        <dgm:presLayoutVars>
          <dgm:bulletEnabled val="1"/>
        </dgm:presLayoutVars>
      </dgm:prSet>
      <dgm:spPr/>
    </dgm:pt>
    <dgm:pt modelId="{E9D9189C-EDCE-FA4E-9361-2A2E7C132389}" type="pres">
      <dgm:prSet presAssocID="{FCEC5D11-B319-4B1D-964B-3E413328D1C2}" presName="ThreeConn_2-3" presStyleLbl="fgAccFollowNode1" presStyleIdx="1" presStyleCnt="2">
        <dgm:presLayoutVars>
          <dgm:bulletEnabled val="1"/>
        </dgm:presLayoutVars>
      </dgm:prSet>
      <dgm:spPr/>
    </dgm:pt>
    <dgm:pt modelId="{03F863BA-EE78-8840-96DC-0E358F98B042}" type="pres">
      <dgm:prSet presAssocID="{FCEC5D11-B319-4B1D-964B-3E413328D1C2}" presName="ThreeNodes_1_text" presStyleLbl="node1" presStyleIdx="2" presStyleCnt="3">
        <dgm:presLayoutVars>
          <dgm:bulletEnabled val="1"/>
        </dgm:presLayoutVars>
      </dgm:prSet>
      <dgm:spPr/>
    </dgm:pt>
    <dgm:pt modelId="{1CED5F0A-92DC-F14D-A0B2-06E3D13C7B4A}" type="pres">
      <dgm:prSet presAssocID="{FCEC5D11-B319-4B1D-964B-3E413328D1C2}" presName="ThreeNodes_2_text" presStyleLbl="node1" presStyleIdx="2" presStyleCnt="3">
        <dgm:presLayoutVars>
          <dgm:bulletEnabled val="1"/>
        </dgm:presLayoutVars>
      </dgm:prSet>
      <dgm:spPr/>
    </dgm:pt>
    <dgm:pt modelId="{BD349AF5-A688-2542-949E-575EC46D014C}" type="pres">
      <dgm:prSet presAssocID="{FCEC5D11-B319-4B1D-964B-3E413328D1C2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EFE17D05-9B4A-C346-8394-4C685F90D886}" type="presOf" srcId="{1FD573B7-DCF3-46EC-9E06-4060F2FD1588}" destId="{03F863BA-EE78-8840-96DC-0E358F98B042}" srcOrd="1" destOrd="0" presId="urn:microsoft.com/office/officeart/2005/8/layout/vProcess5"/>
    <dgm:cxn modelId="{E5020414-A3A9-EA47-8DCC-6D63317308E6}" type="presOf" srcId="{B8DC25E9-9C7F-4F20-B928-5734000C8D19}" destId="{37BD5125-1A87-A944-B117-6055EAFD516D}" srcOrd="0" destOrd="0" presId="urn:microsoft.com/office/officeart/2005/8/layout/vProcess5"/>
    <dgm:cxn modelId="{2AFF3115-DC87-8C4F-BC7F-80D7579B3AC5}" type="presOf" srcId="{1FD573B7-DCF3-46EC-9E06-4060F2FD1588}" destId="{86E9B7A0-40D2-3E42-9F83-DEFEE7712953}" srcOrd="0" destOrd="0" presId="urn:microsoft.com/office/officeart/2005/8/layout/vProcess5"/>
    <dgm:cxn modelId="{329E9A60-54E0-9C44-B142-9BDB23469CCE}" type="presOf" srcId="{FCEC5D11-B319-4B1D-964B-3E413328D1C2}" destId="{7BA68935-CB31-BA4B-9089-CA2C27AD8FE4}" srcOrd="0" destOrd="0" presId="urn:microsoft.com/office/officeart/2005/8/layout/vProcess5"/>
    <dgm:cxn modelId="{59F9BC65-A97A-E146-9290-429E6976E60F}" type="presOf" srcId="{B8DC25E9-9C7F-4F20-B928-5734000C8D19}" destId="{BD349AF5-A688-2542-949E-575EC46D014C}" srcOrd="1" destOrd="0" presId="urn:microsoft.com/office/officeart/2005/8/layout/vProcess5"/>
    <dgm:cxn modelId="{29CAF06F-E748-4CDF-8502-83D61A1B8F17}" srcId="{FCEC5D11-B319-4B1D-964B-3E413328D1C2}" destId="{48176D34-C698-4ABF-959C-CF4BA6C40F6C}" srcOrd="1" destOrd="0" parTransId="{F045BDEF-BD72-4F5D-A498-246E4D71D11E}" sibTransId="{480215B9-F036-4F6F-82E7-57C19F3694D0}"/>
    <dgm:cxn modelId="{7B76FD77-C2D1-4E11-BC3E-6A9E55E96C1A}" srcId="{FCEC5D11-B319-4B1D-964B-3E413328D1C2}" destId="{1FD573B7-DCF3-46EC-9E06-4060F2FD1588}" srcOrd="0" destOrd="0" parTransId="{67756928-A75B-44F5-BF73-87E2B8A36691}" sibTransId="{3F8ECAD2-1489-4017-876B-8C871AEA0982}"/>
    <dgm:cxn modelId="{04661198-F600-A44E-B0A2-1FF7C83430ED}" type="presOf" srcId="{3F8ECAD2-1489-4017-876B-8C871AEA0982}" destId="{1B500B45-14EC-FA41-A82B-BCD2F3B0469F}" srcOrd="0" destOrd="0" presId="urn:microsoft.com/office/officeart/2005/8/layout/vProcess5"/>
    <dgm:cxn modelId="{DACDD5B6-56FC-3048-A85E-29C0A3171F57}" type="presOf" srcId="{480215B9-F036-4F6F-82E7-57C19F3694D0}" destId="{E9D9189C-EDCE-FA4E-9361-2A2E7C132389}" srcOrd="0" destOrd="0" presId="urn:microsoft.com/office/officeart/2005/8/layout/vProcess5"/>
    <dgm:cxn modelId="{83A6ACE7-A776-470D-8D9D-3A88E74CED3D}" srcId="{FCEC5D11-B319-4B1D-964B-3E413328D1C2}" destId="{B8DC25E9-9C7F-4F20-B928-5734000C8D19}" srcOrd="2" destOrd="0" parTransId="{0DDE42A1-7C4E-42BC-8542-CD82BDB8E47E}" sibTransId="{20EAA6FD-A23A-40B0-8214-89B2ABC0634E}"/>
    <dgm:cxn modelId="{209228EC-0DDC-A44F-808A-786F13DAF751}" type="presOf" srcId="{48176D34-C698-4ABF-959C-CF4BA6C40F6C}" destId="{1CED5F0A-92DC-F14D-A0B2-06E3D13C7B4A}" srcOrd="1" destOrd="0" presId="urn:microsoft.com/office/officeart/2005/8/layout/vProcess5"/>
    <dgm:cxn modelId="{0E1199F3-E368-D949-A525-4F373FE65602}" type="presOf" srcId="{48176D34-C698-4ABF-959C-CF4BA6C40F6C}" destId="{5CEC3DEC-2382-9846-BC67-C176005DB286}" srcOrd="0" destOrd="0" presId="urn:microsoft.com/office/officeart/2005/8/layout/vProcess5"/>
    <dgm:cxn modelId="{B217F44C-955D-D347-9D87-10B23240AA0F}" type="presParOf" srcId="{7BA68935-CB31-BA4B-9089-CA2C27AD8FE4}" destId="{4E1FA085-34AC-DA46-BFF1-541A9E5BBB4E}" srcOrd="0" destOrd="0" presId="urn:microsoft.com/office/officeart/2005/8/layout/vProcess5"/>
    <dgm:cxn modelId="{6B9D9C79-A642-7746-935D-9DF9B96B05E1}" type="presParOf" srcId="{7BA68935-CB31-BA4B-9089-CA2C27AD8FE4}" destId="{86E9B7A0-40D2-3E42-9F83-DEFEE7712953}" srcOrd="1" destOrd="0" presId="urn:microsoft.com/office/officeart/2005/8/layout/vProcess5"/>
    <dgm:cxn modelId="{7FB90815-43A7-A548-B153-DC4A7866AF91}" type="presParOf" srcId="{7BA68935-CB31-BA4B-9089-CA2C27AD8FE4}" destId="{5CEC3DEC-2382-9846-BC67-C176005DB286}" srcOrd="2" destOrd="0" presId="urn:microsoft.com/office/officeart/2005/8/layout/vProcess5"/>
    <dgm:cxn modelId="{CD38A8FD-C73C-E044-B9E2-AC7602AFE734}" type="presParOf" srcId="{7BA68935-CB31-BA4B-9089-CA2C27AD8FE4}" destId="{37BD5125-1A87-A944-B117-6055EAFD516D}" srcOrd="3" destOrd="0" presId="urn:microsoft.com/office/officeart/2005/8/layout/vProcess5"/>
    <dgm:cxn modelId="{EFAE9DA6-83EC-F344-8ECB-FE33CD2E25A1}" type="presParOf" srcId="{7BA68935-CB31-BA4B-9089-CA2C27AD8FE4}" destId="{1B500B45-14EC-FA41-A82B-BCD2F3B0469F}" srcOrd="4" destOrd="0" presId="urn:microsoft.com/office/officeart/2005/8/layout/vProcess5"/>
    <dgm:cxn modelId="{1D49C980-9C6D-FB4D-B5CB-D98BA6DEE025}" type="presParOf" srcId="{7BA68935-CB31-BA4B-9089-CA2C27AD8FE4}" destId="{E9D9189C-EDCE-FA4E-9361-2A2E7C132389}" srcOrd="5" destOrd="0" presId="urn:microsoft.com/office/officeart/2005/8/layout/vProcess5"/>
    <dgm:cxn modelId="{F4AB12CF-EE8F-A546-940B-470B33945EE5}" type="presParOf" srcId="{7BA68935-CB31-BA4B-9089-CA2C27AD8FE4}" destId="{03F863BA-EE78-8840-96DC-0E358F98B042}" srcOrd="6" destOrd="0" presId="urn:microsoft.com/office/officeart/2005/8/layout/vProcess5"/>
    <dgm:cxn modelId="{C1E28111-C3FE-A14F-B107-11ACB6FF1072}" type="presParOf" srcId="{7BA68935-CB31-BA4B-9089-CA2C27AD8FE4}" destId="{1CED5F0A-92DC-F14D-A0B2-06E3D13C7B4A}" srcOrd="7" destOrd="0" presId="urn:microsoft.com/office/officeart/2005/8/layout/vProcess5"/>
    <dgm:cxn modelId="{F1AF0E7D-DFBD-784E-AD38-833AFDC65028}" type="presParOf" srcId="{7BA68935-CB31-BA4B-9089-CA2C27AD8FE4}" destId="{BD349AF5-A688-2542-949E-575EC46D014C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C9433C1-10C9-456D-B7E7-D353CA562397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F9ED9EA7-E476-49FF-B55F-74D98E5F6626}">
      <dgm:prSet custT="1"/>
      <dgm:spPr/>
      <dgm:t>
        <a:bodyPr/>
        <a:lstStyle/>
        <a:p>
          <a:r>
            <a:rPr lang="en-US" sz="2000" dirty="0"/>
            <a:t>Lack of candor and transparency among school officials concerning real vulnerabilities </a:t>
          </a:r>
        </a:p>
      </dgm:t>
    </dgm:pt>
    <dgm:pt modelId="{7800FA9D-9FB2-4376-B735-53145DC8F403}" type="parTrans" cxnId="{427B6DFB-3EAB-4AE7-8958-89C1597DAAFC}">
      <dgm:prSet/>
      <dgm:spPr/>
      <dgm:t>
        <a:bodyPr/>
        <a:lstStyle/>
        <a:p>
          <a:endParaRPr lang="en-US"/>
        </a:p>
      </dgm:t>
    </dgm:pt>
    <dgm:pt modelId="{46862FF2-D79F-44B3-9F62-B6E093A8F291}" type="sibTrans" cxnId="{427B6DFB-3EAB-4AE7-8958-89C1597DAAFC}">
      <dgm:prSet/>
      <dgm:spPr/>
      <dgm:t>
        <a:bodyPr/>
        <a:lstStyle/>
        <a:p>
          <a:endParaRPr lang="en-US"/>
        </a:p>
      </dgm:t>
    </dgm:pt>
    <dgm:pt modelId="{05D16F5A-7388-4CFD-8729-151038F1154F}">
      <dgm:prSet custT="1"/>
      <dgm:spPr/>
      <dgm:t>
        <a:bodyPr/>
        <a:lstStyle/>
        <a:p>
          <a:r>
            <a:rPr lang="en-US" sz="2000" dirty="0"/>
            <a:t>Ineffective gun policy enforcement</a:t>
          </a:r>
        </a:p>
      </dgm:t>
    </dgm:pt>
    <dgm:pt modelId="{4A7DD3CF-1EB9-4657-8459-EDCC22B61D47}" type="parTrans" cxnId="{4CED6D77-EEAC-4D99-A5A3-950B9C4950F1}">
      <dgm:prSet/>
      <dgm:spPr/>
      <dgm:t>
        <a:bodyPr/>
        <a:lstStyle/>
        <a:p>
          <a:endParaRPr lang="en-US"/>
        </a:p>
      </dgm:t>
    </dgm:pt>
    <dgm:pt modelId="{A61889FA-85DF-49A1-9A22-AE01426103DA}" type="sibTrans" cxnId="{4CED6D77-EEAC-4D99-A5A3-950B9C4950F1}">
      <dgm:prSet/>
      <dgm:spPr/>
      <dgm:t>
        <a:bodyPr/>
        <a:lstStyle/>
        <a:p>
          <a:endParaRPr lang="en-US"/>
        </a:p>
      </dgm:t>
    </dgm:pt>
    <dgm:pt modelId="{7A293286-6CD6-4926-A3B4-B354F49E0424}">
      <dgm:prSet custT="1"/>
      <dgm:spPr/>
      <dgm:t>
        <a:bodyPr/>
        <a:lstStyle/>
        <a:p>
          <a:r>
            <a:rPr lang="en-US" sz="2000" dirty="0"/>
            <a:t>Inadequate intelligence and follow up</a:t>
          </a:r>
        </a:p>
      </dgm:t>
    </dgm:pt>
    <dgm:pt modelId="{09706C4A-F6B8-451D-B34C-784FA34D3391}" type="parTrans" cxnId="{E2E59615-C739-49FF-8F38-27E019AE9720}">
      <dgm:prSet/>
      <dgm:spPr/>
      <dgm:t>
        <a:bodyPr/>
        <a:lstStyle/>
        <a:p>
          <a:endParaRPr lang="en-US"/>
        </a:p>
      </dgm:t>
    </dgm:pt>
    <dgm:pt modelId="{32EDC91B-9EC7-4FCF-A2CC-ED3771B16B19}" type="sibTrans" cxnId="{E2E59615-C739-49FF-8F38-27E019AE9720}">
      <dgm:prSet/>
      <dgm:spPr/>
      <dgm:t>
        <a:bodyPr/>
        <a:lstStyle/>
        <a:p>
          <a:endParaRPr lang="en-US"/>
        </a:p>
      </dgm:t>
    </dgm:pt>
    <dgm:pt modelId="{19475F5F-C399-4CE3-B25E-1B4C12438685}">
      <dgm:prSet custT="1"/>
      <dgm:spPr/>
      <dgm:t>
        <a:bodyPr/>
        <a:lstStyle/>
        <a:p>
          <a:r>
            <a:rPr lang="en-US" sz="2000" dirty="0"/>
            <a:t>Insufficient student access to counselors, social workers,  and mental health professionals </a:t>
          </a:r>
        </a:p>
      </dgm:t>
    </dgm:pt>
    <dgm:pt modelId="{7897B715-EEB3-4A9C-8104-1ECDE6ED88AD}" type="parTrans" cxnId="{EE10975B-16CD-46FE-A2E2-0DC79345280F}">
      <dgm:prSet/>
      <dgm:spPr/>
      <dgm:t>
        <a:bodyPr/>
        <a:lstStyle/>
        <a:p>
          <a:endParaRPr lang="en-US"/>
        </a:p>
      </dgm:t>
    </dgm:pt>
    <dgm:pt modelId="{2222C394-BA2A-47AD-A921-22C4BB87FA39}" type="sibTrans" cxnId="{EE10975B-16CD-46FE-A2E2-0DC79345280F}">
      <dgm:prSet/>
      <dgm:spPr/>
      <dgm:t>
        <a:bodyPr/>
        <a:lstStyle/>
        <a:p>
          <a:endParaRPr lang="en-US"/>
        </a:p>
      </dgm:t>
    </dgm:pt>
    <dgm:pt modelId="{4F218099-DA1E-477C-B409-303BB9EC3BA5}">
      <dgm:prSet custT="1"/>
      <dgm:spPr/>
      <dgm:t>
        <a:bodyPr/>
        <a:lstStyle/>
        <a:p>
          <a:r>
            <a:rPr lang="en-US" sz="2000" dirty="0"/>
            <a:t>Excessive reliance on threat assessments convey a false sense of security</a:t>
          </a:r>
        </a:p>
      </dgm:t>
    </dgm:pt>
    <dgm:pt modelId="{72F52B82-39C0-485A-B15D-C4333CDD2FF7}" type="parTrans" cxnId="{6C0D4995-1FCC-4817-9CE9-CC1C2C31B6F0}">
      <dgm:prSet/>
      <dgm:spPr/>
      <dgm:t>
        <a:bodyPr/>
        <a:lstStyle/>
        <a:p>
          <a:endParaRPr lang="en-US"/>
        </a:p>
      </dgm:t>
    </dgm:pt>
    <dgm:pt modelId="{A2561571-C086-41ED-B90A-CC434C0C15BD}" type="sibTrans" cxnId="{6C0D4995-1FCC-4817-9CE9-CC1C2C31B6F0}">
      <dgm:prSet/>
      <dgm:spPr/>
      <dgm:t>
        <a:bodyPr/>
        <a:lstStyle/>
        <a:p>
          <a:endParaRPr lang="en-US"/>
        </a:p>
      </dgm:t>
    </dgm:pt>
    <dgm:pt modelId="{36592B09-BFC0-4697-8505-E6F347C708B0}" type="pres">
      <dgm:prSet presAssocID="{3C9433C1-10C9-456D-B7E7-D353CA562397}" presName="root" presStyleCnt="0">
        <dgm:presLayoutVars>
          <dgm:dir/>
          <dgm:resizeHandles val="exact"/>
        </dgm:presLayoutVars>
      </dgm:prSet>
      <dgm:spPr/>
    </dgm:pt>
    <dgm:pt modelId="{0052884D-68D2-417C-8133-DF2B682192B5}" type="pres">
      <dgm:prSet presAssocID="{F9ED9EA7-E476-49FF-B55F-74D98E5F6626}" presName="compNode" presStyleCnt="0"/>
      <dgm:spPr/>
    </dgm:pt>
    <dgm:pt modelId="{DFA48132-B457-4843-9B35-24D3DDC651CE}" type="pres">
      <dgm:prSet presAssocID="{F9ED9EA7-E476-49FF-B55F-74D98E5F6626}" presName="bgRect" presStyleLbl="bgShp" presStyleIdx="0" presStyleCnt="5" custLinFactNeighborX="11355" custLinFactNeighborY="3063"/>
      <dgm:spPr/>
    </dgm:pt>
    <dgm:pt modelId="{BD249FF0-0E5A-4B9C-9442-4E124A62267D}" type="pres">
      <dgm:prSet presAssocID="{F9ED9EA7-E476-49FF-B55F-74D98E5F6626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A3625360-067E-41B0-8921-FB238C11F7E1}" type="pres">
      <dgm:prSet presAssocID="{F9ED9EA7-E476-49FF-B55F-74D98E5F6626}" presName="spaceRect" presStyleCnt="0"/>
      <dgm:spPr/>
    </dgm:pt>
    <dgm:pt modelId="{B7D92B11-EF40-4566-B2D3-D0355637D520}" type="pres">
      <dgm:prSet presAssocID="{F9ED9EA7-E476-49FF-B55F-74D98E5F6626}" presName="parTx" presStyleLbl="revTx" presStyleIdx="0" presStyleCnt="5">
        <dgm:presLayoutVars>
          <dgm:chMax val="0"/>
          <dgm:chPref val="0"/>
        </dgm:presLayoutVars>
      </dgm:prSet>
      <dgm:spPr/>
    </dgm:pt>
    <dgm:pt modelId="{2DBFFB63-45AD-450F-871D-E147D2658A15}" type="pres">
      <dgm:prSet presAssocID="{46862FF2-D79F-44B3-9F62-B6E093A8F291}" presName="sibTrans" presStyleCnt="0"/>
      <dgm:spPr/>
    </dgm:pt>
    <dgm:pt modelId="{703B55F7-1B38-453D-8939-30CCD8042962}" type="pres">
      <dgm:prSet presAssocID="{05D16F5A-7388-4CFD-8729-151038F1154F}" presName="compNode" presStyleCnt="0"/>
      <dgm:spPr/>
    </dgm:pt>
    <dgm:pt modelId="{BF8DD156-4EAC-4928-B6A9-38D181D00D08}" type="pres">
      <dgm:prSet presAssocID="{05D16F5A-7388-4CFD-8729-151038F1154F}" presName="bgRect" presStyleLbl="bgShp" presStyleIdx="1" presStyleCnt="5"/>
      <dgm:spPr/>
    </dgm:pt>
    <dgm:pt modelId="{F769E77D-4DF3-405E-966E-CFE0CFD578D9}" type="pres">
      <dgm:prSet presAssocID="{05D16F5A-7388-4CFD-8729-151038F1154F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avel"/>
        </a:ext>
      </dgm:extLst>
    </dgm:pt>
    <dgm:pt modelId="{1462E6C5-F58A-4BF4-8D9F-A0FCDE191A2D}" type="pres">
      <dgm:prSet presAssocID="{05D16F5A-7388-4CFD-8729-151038F1154F}" presName="spaceRect" presStyleCnt="0"/>
      <dgm:spPr/>
    </dgm:pt>
    <dgm:pt modelId="{C3117080-D3C6-49CF-BCFF-77D9D1394478}" type="pres">
      <dgm:prSet presAssocID="{05D16F5A-7388-4CFD-8729-151038F1154F}" presName="parTx" presStyleLbl="revTx" presStyleIdx="1" presStyleCnt="5">
        <dgm:presLayoutVars>
          <dgm:chMax val="0"/>
          <dgm:chPref val="0"/>
        </dgm:presLayoutVars>
      </dgm:prSet>
      <dgm:spPr/>
    </dgm:pt>
    <dgm:pt modelId="{5B121F62-2E8B-427F-9EBE-0235E8AABC31}" type="pres">
      <dgm:prSet presAssocID="{A61889FA-85DF-49A1-9A22-AE01426103DA}" presName="sibTrans" presStyleCnt="0"/>
      <dgm:spPr/>
    </dgm:pt>
    <dgm:pt modelId="{9C1155C7-3092-4DDC-B305-8D76F92E1E37}" type="pres">
      <dgm:prSet presAssocID="{7A293286-6CD6-4926-A3B4-B354F49E0424}" presName="compNode" presStyleCnt="0"/>
      <dgm:spPr/>
    </dgm:pt>
    <dgm:pt modelId="{235AFE48-50BF-4413-A7BE-2F9969E3E3ED}" type="pres">
      <dgm:prSet presAssocID="{7A293286-6CD6-4926-A3B4-B354F49E0424}" presName="bgRect" presStyleLbl="bgShp" presStyleIdx="2" presStyleCnt="5"/>
      <dgm:spPr/>
    </dgm:pt>
    <dgm:pt modelId="{3D131528-08ED-4AD1-B7A2-0A39F773F668}" type="pres">
      <dgm:prSet presAssocID="{7A293286-6CD6-4926-A3B4-B354F49E0424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ze"/>
        </a:ext>
      </dgm:extLst>
    </dgm:pt>
    <dgm:pt modelId="{C3DC1FC9-D2CA-42F1-B888-872A100FB61B}" type="pres">
      <dgm:prSet presAssocID="{7A293286-6CD6-4926-A3B4-B354F49E0424}" presName="spaceRect" presStyleCnt="0"/>
      <dgm:spPr/>
    </dgm:pt>
    <dgm:pt modelId="{8E9A6D5C-7924-4DB6-8B3C-F880ABCA594C}" type="pres">
      <dgm:prSet presAssocID="{7A293286-6CD6-4926-A3B4-B354F49E0424}" presName="parTx" presStyleLbl="revTx" presStyleIdx="2" presStyleCnt="5">
        <dgm:presLayoutVars>
          <dgm:chMax val="0"/>
          <dgm:chPref val="0"/>
        </dgm:presLayoutVars>
      </dgm:prSet>
      <dgm:spPr/>
    </dgm:pt>
    <dgm:pt modelId="{BBDFDCCC-0240-4846-A159-4F817E3294F3}" type="pres">
      <dgm:prSet presAssocID="{32EDC91B-9EC7-4FCF-A2CC-ED3771B16B19}" presName="sibTrans" presStyleCnt="0"/>
      <dgm:spPr/>
    </dgm:pt>
    <dgm:pt modelId="{410E2392-C9DD-4CDD-BCFD-3300D7BD9210}" type="pres">
      <dgm:prSet presAssocID="{19475F5F-C399-4CE3-B25E-1B4C12438685}" presName="compNode" presStyleCnt="0"/>
      <dgm:spPr/>
    </dgm:pt>
    <dgm:pt modelId="{001B72F4-822E-4EC3-8A44-447692896772}" type="pres">
      <dgm:prSet presAssocID="{19475F5F-C399-4CE3-B25E-1B4C12438685}" presName="bgRect" presStyleLbl="bgShp" presStyleIdx="3" presStyleCnt="5"/>
      <dgm:spPr/>
    </dgm:pt>
    <dgm:pt modelId="{371304E3-1717-40CE-AB6D-B6BE67A7DE04}" type="pres">
      <dgm:prSet presAssocID="{19475F5F-C399-4CE3-B25E-1B4C12438685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ain in head"/>
        </a:ext>
      </dgm:extLst>
    </dgm:pt>
    <dgm:pt modelId="{20D42502-0F70-4B6A-9F15-9D84E2D2DEEA}" type="pres">
      <dgm:prSet presAssocID="{19475F5F-C399-4CE3-B25E-1B4C12438685}" presName="spaceRect" presStyleCnt="0"/>
      <dgm:spPr/>
    </dgm:pt>
    <dgm:pt modelId="{6B20479F-4FF5-40F1-8021-55933EED1EAE}" type="pres">
      <dgm:prSet presAssocID="{19475F5F-C399-4CE3-B25E-1B4C12438685}" presName="parTx" presStyleLbl="revTx" presStyleIdx="3" presStyleCnt="5">
        <dgm:presLayoutVars>
          <dgm:chMax val="0"/>
          <dgm:chPref val="0"/>
        </dgm:presLayoutVars>
      </dgm:prSet>
      <dgm:spPr/>
    </dgm:pt>
    <dgm:pt modelId="{17C9E568-C464-497A-BC4E-FCFDC86F7F9C}" type="pres">
      <dgm:prSet presAssocID="{2222C394-BA2A-47AD-A921-22C4BB87FA39}" presName="sibTrans" presStyleCnt="0"/>
      <dgm:spPr/>
    </dgm:pt>
    <dgm:pt modelId="{321A64DA-E9F6-49AE-AEA9-5F5E357F793E}" type="pres">
      <dgm:prSet presAssocID="{4F218099-DA1E-477C-B409-303BB9EC3BA5}" presName="compNode" presStyleCnt="0"/>
      <dgm:spPr/>
    </dgm:pt>
    <dgm:pt modelId="{7E532248-2403-4B30-8D1C-1F56DAC3981B}" type="pres">
      <dgm:prSet presAssocID="{4F218099-DA1E-477C-B409-303BB9EC3BA5}" presName="bgRect" presStyleLbl="bgShp" presStyleIdx="4" presStyleCnt="5"/>
      <dgm:spPr/>
    </dgm:pt>
    <dgm:pt modelId="{A3115C1E-B866-44DD-AA32-A15F39B359AA}" type="pres">
      <dgm:prSet presAssocID="{4F218099-DA1E-477C-B409-303BB9EC3BA5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arning"/>
        </a:ext>
      </dgm:extLst>
    </dgm:pt>
    <dgm:pt modelId="{118F3845-65B9-44F5-96FC-B2B79EE74426}" type="pres">
      <dgm:prSet presAssocID="{4F218099-DA1E-477C-B409-303BB9EC3BA5}" presName="spaceRect" presStyleCnt="0"/>
      <dgm:spPr/>
    </dgm:pt>
    <dgm:pt modelId="{6FEF704D-7486-4462-A873-2EA3B0C8D4BC}" type="pres">
      <dgm:prSet presAssocID="{4F218099-DA1E-477C-B409-303BB9EC3BA5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C329790C-0312-41D9-BC8E-479748237053}" type="presOf" srcId="{F9ED9EA7-E476-49FF-B55F-74D98E5F6626}" destId="{B7D92B11-EF40-4566-B2D3-D0355637D520}" srcOrd="0" destOrd="0" presId="urn:microsoft.com/office/officeart/2018/2/layout/IconVerticalSolidList"/>
    <dgm:cxn modelId="{7825CC14-81FE-4685-BC16-5868CDC06DF9}" type="presOf" srcId="{7A293286-6CD6-4926-A3B4-B354F49E0424}" destId="{8E9A6D5C-7924-4DB6-8B3C-F880ABCA594C}" srcOrd="0" destOrd="0" presId="urn:microsoft.com/office/officeart/2018/2/layout/IconVerticalSolidList"/>
    <dgm:cxn modelId="{E2E59615-C739-49FF-8F38-27E019AE9720}" srcId="{3C9433C1-10C9-456D-B7E7-D353CA562397}" destId="{7A293286-6CD6-4926-A3B4-B354F49E0424}" srcOrd="2" destOrd="0" parTransId="{09706C4A-F6B8-451D-B34C-784FA34D3391}" sibTransId="{32EDC91B-9EC7-4FCF-A2CC-ED3771B16B19}"/>
    <dgm:cxn modelId="{C09FB22C-9B48-4185-B1E2-F116954C1748}" type="presOf" srcId="{3C9433C1-10C9-456D-B7E7-D353CA562397}" destId="{36592B09-BFC0-4697-8505-E6F347C708B0}" srcOrd="0" destOrd="0" presId="urn:microsoft.com/office/officeart/2018/2/layout/IconVerticalSolidList"/>
    <dgm:cxn modelId="{EF499046-A5BD-4C6F-995C-00B56E7FA503}" type="presOf" srcId="{19475F5F-C399-4CE3-B25E-1B4C12438685}" destId="{6B20479F-4FF5-40F1-8021-55933EED1EAE}" srcOrd="0" destOrd="0" presId="urn:microsoft.com/office/officeart/2018/2/layout/IconVerticalSolidList"/>
    <dgm:cxn modelId="{EE10975B-16CD-46FE-A2E2-0DC79345280F}" srcId="{3C9433C1-10C9-456D-B7E7-D353CA562397}" destId="{19475F5F-C399-4CE3-B25E-1B4C12438685}" srcOrd="3" destOrd="0" parTransId="{7897B715-EEB3-4A9C-8104-1ECDE6ED88AD}" sibTransId="{2222C394-BA2A-47AD-A921-22C4BB87FA39}"/>
    <dgm:cxn modelId="{B9683975-FF25-4BD1-A932-23771BDFBFD1}" type="presOf" srcId="{05D16F5A-7388-4CFD-8729-151038F1154F}" destId="{C3117080-D3C6-49CF-BCFF-77D9D1394478}" srcOrd="0" destOrd="0" presId="urn:microsoft.com/office/officeart/2018/2/layout/IconVerticalSolidList"/>
    <dgm:cxn modelId="{4CED6D77-EEAC-4D99-A5A3-950B9C4950F1}" srcId="{3C9433C1-10C9-456D-B7E7-D353CA562397}" destId="{05D16F5A-7388-4CFD-8729-151038F1154F}" srcOrd="1" destOrd="0" parTransId="{4A7DD3CF-1EB9-4657-8459-EDCC22B61D47}" sibTransId="{A61889FA-85DF-49A1-9A22-AE01426103DA}"/>
    <dgm:cxn modelId="{6C0D4995-1FCC-4817-9CE9-CC1C2C31B6F0}" srcId="{3C9433C1-10C9-456D-B7E7-D353CA562397}" destId="{4F218099-DA1E-477C-B409-303BB9EC3BA5}" srcOrd="4" destOrd="0" parTransId="{72F52B82-39C0-485A-B15D-C4333CDD2FF7}" sibTransId="{A2561571-C086-41ED-B90A-CC434C0C15BD}"/>
    <dgm:cxn modelId="{DBEA20AC-AE65-420A-AB4D-144CA668E147}" type="presOf" srcId="{4F218099-DA1E-477C-B409-303BB9EC3BA5}" destId="{6FEF704D-7486-4462-A873-2EA3B0C8D4BC}" srcOrd="0" destOrd="0" presId="urn:microsoft.com/office/officeart/2018/2/layout/IconVerticalSolidList"/>
    <dgm:cxn modelId="{427B6DFB-3EAB-4AE7-8958-89C1597DAAFC}" srcId="{3C9433C1-10C9-456D-B7E7-D353CA562397}" destId="{F9ED9EA7-E476-49FF-B55F-74D98E5F6626}" srcOrd="0" destOrd="0" parTransId="{7800FA9D-9FB2-4376-B735-53145DC8F403}" sibTransId="{46862FF2-D79F-44B3-9F62-B6E093A8F291}"/>
    <dgm:cxn modelId="{D7DD9526-8799-4BDB-87F0-495CC0A048CB}" type="presParOf" srcId="{36592B09-BFC0-4697-8505-E6F347C708B0}" destId="{0052884D-68D2-417C-8133-DF2B682192B5}" srcOrd="0" destOrd="0" presId="urn:microsoft.com/office/officeart/2018/2/layout/IconVerticalSolidList"/>
    <dgm:cxn modelId="{17B04697-EA50-494E-8BD8-F1099E1BDBB6}" type="presParOf" srcId="{0052884D-68D2-417C-8133-DF2B682192B5}" destId="{DFA48132-B457-4843-9B35-24D3DDC651CE}" srcOrd="0" destOrd="0" presId="urn:microsoft.com/office/officeart/2018/2/layout/IconVerticalSolidList"/>
    <dgm:cxn modelId="{5527A312-CBF3-42E0-B4C0-DB1D5EF1DB9B}" type="presParOf" srcId="{0052884D-68D2-417C-8133-DF2B682192B5}" destId="{BD249FF0-0E5A-4B9C-9442-4E124A62267D}" srcOrd="1" destOrd="0" presId="urn:microsoft.com/office/officeart/2018/2/layout/IconVerticalSolidList"/>
    <dgm:cxn modelId="{201557BD-810D-45BB-BDC2-92C2F3369454}" type="presParOf" srcId="{0052884D-68D2-417C-8133-DF2B682192B5}" destId="{A3625360-067E-41B0-8921-FB238C11F7E1}" srcOrd="2" destOrd="0" presId="urn:microsoft.com/office/officeart/2018/2/layout/IconVerticalSolidList"/>
    <dgm:cxn modelId="{02B6C68B-CEF9-46EF-8859-96D503670FF0}" type="presParOf" srcId="{0052884D-68D2-417C-8133-DF2B682192B5}" destId="{B7D92B11-EF40-4566-B2D3-D0355637D520}" srcOrd="3" destOrd="0" presId="urn:microsoft.com/office/officeart/2018/2/layout/IconVerticalSolidList"/>
    <dgm:cxn modelId="{AD0C262E-10A8-45BA-A7E2-6E168C747245}" type="presParOf" srcId="{36592B09-BFC0-4697-8505-E6F347C708B0}" destId="{2DBFFB63-45AD-450F-871D-E147D2658A15}" srcOrd="1" destOrd="0" presId="urn:microsoft.com/office/officeart/2018/2/layout/IconVerticalSolidList"/>
    <dgm:cxn modelId="{2D1604B7-1A77-4B84-8C6F-3B498451A7AF}" type="presParOf" srcId="{36592B09-BFC0-4697-8505-E6F347C708B0}" destId="{703B55F7-1B38-453D-8939-30CCD8042962}" srcOrd="2" destOrd="0" presId="urn:microsoft.com/office/officeart/2018/2/layout/IconVerticalSolidList"/>
    <dgm:cxn modelId="{145B4002-F8F1-4FBD-BC70-1A2F4FE9D7DE}" type="presParOf" srcId="{703B55F7-1B38-453D-8939-30CCD8042962}" destId="{BF8DD156-4EAC-4928-B6A9-38D181D00D08}" srcOrd="0" destOrd="0" presId="urn:microsoft.com/office/officeart/2018/2/layout/IconVerticalSolidList"/>
    <dgm:cxn modelId="{AB3F105B-E2A8-4FB1-A399-419C3732A315}" type="presParOf" srcId="{703B55F7-1B38-453D-8939-30CCD8042962}" destId="{F769E77D-4DF3-405E-966E-CFE0CFD578D9}" srcOrd="1" destOrd="0" presId="urn:microsoft.com/office/officeart/2018/2/layout/IconVerticalSolidList"/>
    <dgm:cxn modelId="{18917132-9633-4EE3-93FA-35973D68F8C9}" type="presParOf" srcId="{703B55F7-1B38-453D-8939-30CCD8042962}" destId="{1462E6C5-F58A-4BF4-8D9F-A0FCDE191A2D}" srcOrd="2" destOrd="0" presId="urn:microsoft.com/office/officeart/2018/2/layout/IconVerticalSolidList"/>
    <dgm:cxn modelId="{F02A6093-2E4D-4954-B241-24183E720457}" type="presParOf" srcId="{703B55F7-1B38-453D-8939-30CCD8042962}" destId="{C3117080-D3C6-49CF-BCFF-77D9D1394478}" srcOrd="3" destOrd="0" presId="urn:microsoft.com/office/officeart/2018/2/layout/IconVerticalSolidList"/>
    <dgm:cxn modelId="{73D46997-C2C2-4210-99C1-638B94ED81FD}" type="presParOf" srcId="{36592B09-BFC0-4697-8505-E6F347C708B0}" destId="{5B121F62-2E8B-427F-9EBE-0235E8AABC31}" srcOrd="3" destOrd="0" presId="urn:microsoft.com/office/officeart/2018/2/layout/IconVerticalSolidList"/>
    <dgm:cxn modelId="{8D62328D-86B1-44CD-B646-E5AA54A4C2DF}" type="presParOf" srcId="{36592B09-BFC0-4697-8505-E6F347C708B0}" destId="{9C1155C7-3092-4DDC-B305-8D76F92E1E37}" srcOrd="4" destOrd="0" presId="urn:microsoft.com/office/officeart/2018/2/layout/IconVerticalSolidList"/>
    <dgm:cxn modelId="{3341B91A-1CB6-4DA6-A68E-FF075C55745F}" type="presParOf" srcId="{9C1155C7-3092-4DDC-B305-8D76F92E1E37}" destId="{235AFE48-50BF-4413-A7BE-2F9969E3E3ED}" srcOrd="0" destOrd="0" presId="urn:microsoft.com/office/officeart/2018/2/layout/IconVerticalSolidList"/>
    <dgm:cxn modelId="{61A2E4F1-405A-48E4-B667-9EF4F94DCF5C}" type="presParOf" srcId="{9C1155C7-3092-4DDC-B305-8D76F92E1E37}" destId="{3D131528-08ED-4AD1-B7A2-0A39F773F668}" srcOrd="1" destOrd="0" presId="urn:microsoft.com/office/officeart/2018/2/layout/IconVerticalSolidList"/>
    <dgm:cxn modelId="{3F5D7160-2D34-4F0D-AE64-01963770C2F7}" type="presParOf" srcId="{9C1155C7-3092-4DDC-B305-8D76F92E1E37}" destId="{C3DC1FC9-D2CA-42F1-B888-872A100FB61B}" srcOrd="2" destOrd="0" presId="urn:microsoft.com/office/officeart/2018/2/layout/IconVerticalSolidList"/>
    <dgm:cxn modelId="{97B74FC2-7FD5-4706-A06E-9F21C395231A}" type="presParOf" srcId="{9C1155C7-3092-4DDC-B305-8D76F92E1E37}" destId="{8E9A6D5C-7924-4DB6-8B3C-F880ABCA594C}" srcOrd="3" destOrd="0" presId="urn:microsoft.com/office/officeart/2018/2/layout/IconVerticalSolidList"/>
    <dgm:cxn modelId="{E37CC62F-E127-4FE1-A6E4-14CBC6549EF7}" type="presParOf" srcId="{36592B09-BFC0-4697-8505-E6F347C708B0}" destId="{BBDFDCCC-0240-4846-A159-4F817E3294F3}" srcOrd="5" destOrd="0" presId="urn:microsoft.com/office/officeart/2018/2/layout/IconVerticalSolidList"/>
    <dgm:cxn modelId="{2783AA65-A916-4C47-AB1D-54239655FFF0}" type="presParOf" srcId="{36592B09-BFC0-4697-8505-E6F347C708B0}" destId="{410E2392-C9DD-4CDD-BCFD-3300D7BD9210}" srcOrd="6" destOrd="0" presId="urn:microsoft.com/office/officeart/2018/2/layout/IconVerticalSolidList"/>
    <dgm:cxn modelId="{A41474B6-5CF5-4327-9E60-82107F2F3BAB}" type="presParOf" srcId="{410E2392-C9DD-4CDD-BCFD-3300D7BD9210}" destId="{001B72F4-822E-4EC3-8A44-447692896772}" srcOrd="0" destOrd="0" presId="urn:microsoft.com/office/officeart/2018/2/layout/IconVerticalSolidList"/>
    <dgm:cxn modelId="{F3EBAD18-1E18-4DEE-878A-6BE3C923E3B4}" type="presParOf" srcId="{410E2392-C9DD-4CDD-BCFD-3300D7BD9210}" destId="{371304E3-1717-40CE-AB6D-B6BE67A7DE04}" srcOrd="1" destOrd="0" presId="urn:microsoft.com/office/officeart/2018/2/layout/IconVerticalSolidList"/>
    <dgm:cxn modelId="{425C6FA5-8F3D-4478-B6A3-CB13D189FD0D}" type="presParOf" srcId="{410E2392-C9DD-4CDD-BCFD-3300D7BD9210}" destId="{20D42502-0F70-4B6A-9F15-9D84E2D2DEEA}" srcOrd="2" destOrd="0" presId="urn:microsoft.com/office/officeart/2018/2/layout/IconVerticalSolidList"/>
    <dgm:cxn modelId="{5D4597D7-E036-4B45-8EDE-E69775E61D84}" type="presParOf" srcId="{410E2392-C9DD-4CDD-BCFD-3300D7BD9210}" destId="{6B20479F-4FF5-40F1-8021-55933EED1EAE}" srcOrd="3" destOrd="0" presId="urn:microsoft.com/office/officeart/2018/2/layout/IconVerticalSolidList"/>
    <dgm:cxn modelId="{E8A206AF-98EC-47C4-9779-3C39F3294DE7}" type="presParOf" srcId="{36592B09-BFC0-4697-8505-E6F347C708B0}" destId="{17C9E568-C464-497A-BC4E-FCFDC86F7F9C}" srcOrd="7" destOrd="0" presId="urn:microsoft.com/office/officeart/2018/2/layout/IconVerticalSolidList"/>
    <dgm:cxn modelId="{A7D853D1-9740-45C9-A8A3-9B6159376D62}" type="presParOf" srcId="{36592B09-BFC0-4697-8505-E6F347C708B0}" destId="{321A64DA-E9F6-49AE-AEA9-5F5E357F793E}" srcOrd="8" destOrd="0" presId="urn:microsoft.com/office/officeart/2018/2/layout/IconVerticalSolidList"/>
    <dgm:cxn modelId="{4A6855FA-D304-4CF8-96E2-93C2A07B57C9}" type="presParOf" srcId="{321A64DA-E9F6-49AE-AEA9-5F5E357F793E}" destId="{7E532248-2403-4B30-8D1C-1F56DAC3981B}" srcOrd="0" destOrd="0" presId="urn:microsoft.com/office/officeart/2018/2/layout/IconVerticalSolidList"/>
    <dgm:cxn modelId="{5B622A6D-FFEA-42F7-BFC3-0BFE571C9B24}" type="presParOf" srcId="{321A64DA-E9F6-49AE-AEA9-5F5E357F793E}" destId="{A3115C1E-B866-44DD-AA32-A15F39B359AA}" srcOrd="1" destOrd="0" presId="urn:microsoft.com/office/officeart/2018/2/layout/IconVerticalSolidList"/>
    <dgm:cxn modelId="{C4C18825-624C-4C2D-94D0-7686B0B033C4}" type="presParOf" srcId="{321A64DA-E9F6-49AE-AEA9-5F5E357F793E}" destId="{118F3845-65B9-44F5-96FC-B2B79EE74426}" srcOrd="2" destOrd="0" presId="urn:microsoft.com/office/officeart/2018/2/layout/IconVerticalSolidList"/>
    <dgm:cxn modelId="{AF2F9FC3-01EE-47EC-A7E8-933B4B206488}" type="presParOf" srcId="{321A64DA-E9F6-49AE-AEA9-5F5E357F793E}" destId="{6FEF704D-7486-4462-A873-2EA3B0C8D4BC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85A1E78-ABEA-4609-85AB-39820364BCA2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1F76C045-6F10-498D-A83A-627492D185C6}">
      <dgm:prSet custT="1"/>
      <dgm:spPr/>
      <dgm:t>
        <a:bodyPr/>
        <a:lstStyle/>
        <a:p>
          <a:r>
            <a:rPr lang="en-US" sz="1800" dirty="0"/>
            <a:t>All  decisions and findings made by </a:t>
          </a:r>
          <a:r>
            <a:rPr lang="en-US" sz="1800" u="sng" dirty="0"/>
            <a:t>on-site school staff</a:t>
          </a:r>
          <a:endParaRPr lang="en-US" sz="1800" dirty="0"/>
        </a:p>
      </dgm:t>
    </dgm:pt>
    <dgm:pt modelId="{F28D80AB-C296-43F1-BF13-B854DFCBD97A}" type="parTrans" cxnId="{976F60D9-A1F9-4A1A-951A-D2260E984D7B}">
      <dgm:prSet/>
      <dgm:spPr/>
      <dgm:t>
        <a:bodyPr/>
        <a:lstStyle/>
        <a:p>
          <a:endParaRPr lang="en-US"/>
        </a:p>
      </dgm:t>
    </dgm:pt>
    <dgm:pt modelId="{AA999BB0-BA91-4919-A103-C229260CB315}" type="sibTrans" cxnId="{976F60D9-A1F9-4A1A-951A-D2260E984D7B}">
      <dgm:prSet/>
      <dgm:spPr/>
      <dgm:t>
        <a:bodyPr/>
        <a:lstStyle/>
        <a:p>
          <a:endParaRPr lang="en-US"/>
        </a:p>
      </dgm:t>
    </dgm:pt>
    <dgm:pt modelId="{0E7B8984-F149-41A8-9B7C-9E4CCBA27D52}">
      <dgm:prSet custT="1"/>
      <dgm:spPr/>
      <dgm:t>
        <a:bodyPr/>
        <a:lstStyle/>
        <a:p>
          <a:r>
            <a:rPr lang="en-US" sz="1800" dirty="0"/>
            <a:t>Enables school staff to discuss, and increase </a:t>
          </a:r>
          <a:r>
            <a:rPr lang="en-US" sz="1800" u="sng" dirty="0"/>
            <a:t>awareness of key attributes</a:t>
          </a:r>
          <a:r>
            <a:rPr lang="en-US" sz="1800" dirty="0"/>
            <a:t> of shooters and weaknesses of schools</a:t>
          </a:r>
        </a:p>
      </dgm:t>
    </dgm:pt>
    <dgm:pt modelId="{1C9407D6-B30B-468C-AD90-F91A25B1E5B0}" type="parTrans" cxnId="{22EBCDD6-68B0-4E12-AB50-1CA976D82A4A}">
      <dgm:prSet/>
      <dgm:spPr/>
      <dgm:t>
        <a:bodyPr/>
        <a:lstStyle/>
        <a:p>
          <a:endParaRPr lang="en-US"/>
        </a:p>
      </dgm:t>
    </dgm:pt>
    <dgm:pt modelId="{8C03D4C9-C98B-46D8-9601-C75526096574}" type="sibTrans" cxnId="{22EBCDD6-68B0-4E12-AB50-1CA976D82A4A}">
      <dgm:prSet/>
      <dgm:spPr/>
      <dgm:t>
        <a:bodyPr/>
        <a:lstStyle/>
        <a:p>
          <a:endParaRPr lang="en-US"/>
        </a:p>
      </dgm:t>
    </dgm:pt>
    <dgm:pt modelId="{CD2A38C6-232D-49B3-AB3F-044DF8BE1F26}">
      <dgm:prSet/>
      <dgm:spPr/>
      <dgm:t>
        <a:bodyPr/>
        <a:lstStyle/>
        <a:p>
          <a:r>
            <a:rPr lang="en-US"/>
            <a:t>Encourages those with dire</a:t>
          </a:r>
          <a:r>
            <a:rPr lang="en-US" u="sng"/>
            <a:t>ct stake in the outcome </a:t>
          </a:r>
          <a:r>
            <a:rPr lang="en-US"/>
            <a:t>to share their concerns, offer suggestions, and thoroughly engage in the process</a:t>
          </a:r>
        </a:p>
      </dgm:t>
    </dgm:pt>
    <dgm:pt modelId="{D39E8F92-0161-4CCF-BD91-EA9D98279613}" type="parTrans" cxnId="{392F160C-3B12-4589-A745-CC7845BC533B}">
      <dgm:prSet/>
      <dgm:spPr/>
      <dgm:t>
        <a:bodyPr/>
        <a:lstStyle/>
        <a:p>
          <a:endParaRPr lang="en-US"/>
        </a:p>
      </dgm:t>
    </dgm:pt>
    <dgm:pt modelId="{FDE1D51E-A4DE-4546-B1A3-BD33BDEADB47}" type="sibTrans" cxnId="{392F160C-3B12-4589-A745-CC7845BC533B}">
      <dgm:prSet/>
      <dgm:spPr/>
      <dgm:t>
        <a:bodyPr/>
        <a:lstStyle/>
        <a:p>
          <a:endParaRPr lang="en-US"/>
        </a:p>
      </dgm:t>
    </dgm:pt>
    <dgm:pt modelId="{704B8602-6BDA-4659-B197-77E316FAFD0A}">
      <dgm:prSet/>
      <dgm:spPr/>
      <dgm:t>
        <a:bodyPr/>
        <a:lstStyle/>
        <a:p>
          <a:r>
            <a:rPr lang="en-US" u="sng"/>
            <a:t>I</a:t>
          </a:r>
          <a:r>
            <a:rPr lang="en-US"/>
            <a:t>dentifies issues often overlooked in formal threat assessments</a:t>
          </a:r>
        </a:p>
      </dgm:t>
    </dgm:pt>
    <dgm:pt modelId="{782BDE68-2363-4FA8-8882-46D6B8CA4AA5}" type="parTrans" cxnId="{7ECD1F87-2DEF-4B32-A792-23051E0E6A80}">
      <dgm:prSet/>
      <dgm:spPr/>
      <dgm:t>
        <a:bodyPr/>
        <a:lstStyle/>
        <a:p>
          <a:endParaRPr lang="en-US"/>
        </a:p>
      </dgm:t>
    </dgm:pt>
    <dgm:pt modelId="{08EE2F01-A45B-4A2B-956F-9B8DAF66212E}" type="sibTrans" cxnId="{7ECD1F87-2DEF-4B32-A792-23051E0E6A80}">
      <dgm:prSet/>
      <dgm:spPr/>
      <dgm:t>
        <a:bodyPr/>
        <a:lstStyle/>
        <a:p>
          <a:endParaRPr lang="en-US"/>
        </a:p>
      </dgm:t>
    </dgm:pt>
    <dgm:pt modelId="{D13CD035-1EAA-40EE-BD8F-A11645CE7C93}">
      <dgm:prSet/>
      <dgm:spPr/>
      <dgm:t>
        <a:bodyPr/>
        <a:lstStyle/>
        <a:p>
          <a:r>
            <a:rPr lang="en-US"/>
            <a:t>Provides </a:t>
          </a:r>
          <a:r>
            <a:rPr lang="en-US" u="sng"/>
            <a:t>insights and alternatives </a:t>
          </a:r>
          <a:r>
            <a:rPr lang="en-US"/>
            <a:t>not generally available to outside parties and consultants</a:t>
          </a:r>
        </a:p>
      </dgm:t>
    </dgm:pt>
    <dgm:pt modelId="{CFB92D8B-25E2-4605-A146-3E345E6E44C0}" type="parTrans" cxnId="{69A920AB-7F96-436E-8111-4DF881B29714}">
      <dgm:prSet/>
      <dgm:spPr/>
      <dgm:t>
        <a:bodyPr/>
        <a:lstStyle/>
        <a:p>
          <a:endParaRPr lang="en-US"/>
        </a:p>
      </dgm:t>
    </dgm:pt>
    <dgm:pt modelId="{2D92F0FF-C622-472A-9C8F-C45AA1F906C8}" type="sibTrans" cxnId="{69A920AB-7F96-436E-8111-4DF881B29714}">
      <dgm:prSet/>
      <dgm:spPr/>
      <dgm:t>
        <a:bodyPr/>
        <a:lstStyle/>
        <a:p>
          <a:endParaRPr lang="en-US"/>
        </a:p>
      </dgm:t>
    </dgm:pt>
    <dgm:pt modelId="{01EE1882-2F2A-4404-81CA-E2B09CECE117}" type="pres">
      <dgm:prSet presAssocID="{E85A1E78-ABEA-4609-85AB-39820364BCA2}" presName="root" presStyleCnt="0">
        <dgm:presLayoutVars>
          <dgm:dir/>
          <dgm:resizeHandles val="exact"/>
        </dgm:presLayoutVars>
      </dgm:prSet>
      <dgm:spPr/>
    </dgm:pt>
    <dgm:pt modelId="{C62AB4A0-43E8-4EAC-9AD8-D3B42AAD51FA}" type="pres">
      <dgm:prSet presAssocID="{1F76C045-6F10-498D-A83A-627492D185C6}" presName="compNode" presStyleCnt="0"/>
      <dgm:spPr/>
    </dgm:pt>
    <dgm:pt modelId="{1F05AA2E-225F-4D8E-B8AB-8EC0A6008B0C}" type="pres">
      <dgm:prSet presAssocID="{1F76C045-6F10-498D-A83A-627492D185C6}" presName="bgRect" presStyleLbl="bgShp" presStyleIdx="0" presStyleCnt="5"/>
      <dgm:spPr/>
    </dgm:pt>
    <dgm:pt modelId="{CEFD8931-7120-48B8-AD29-288FF4871EE6}" type="pres">
      <dgm:prSet presAssocID="{1F76C045-6F10-498D-A83A-627492D185C6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choolhouse"/>
        </a:ext>
      </dgm:extLst>
    </dgm:pt>
    <dgm:pt modelId="{1A4C06E6-2E13-44B9-A921-B0A3F4915943}" type="pres">
      <dgm:prSet presAssocID="{1F76C045-6F10-498D-A83A-627492D185C6}" presName="spaceRect" presStyleCnt="0"/>
      <dgm:spPr/>
    </dgm:pt>
    <dgm:pt modelId="{F172F4DA-825D-4267-9264-5680C13D8446}" type="pres">
      <dgm:prSet presAssocID="{1F76C045-6F10-498D-A83A-627492D185C6}" presName="parTx" presStyleLbl="revTx" presStyleIdx="0" presStyleCnt="5">
        <dgm:presLayoutVars>
          <dgm:chMax val="0"/>
          <dgm:chPref val="0"/>
        </dgm:presLayoutVars>
      </dgm:prSet>
      <dgm:spPr/>
    </dgm:pt>
    <dgm:pt modelId="{576691AA-CB6C-4BC7-95B7-6D1498E8184D}" type="pres">
      <dgm:prSet presAssocID="{AA999BB0-BA91-4919-A103-C229260CB315}" presName="sibTrans" presStyleCnt="0"/>
      <dgm:spPr/>
    </dgm:pt>
    <dgm:pt modelId="{9C0ADCE7-A80F-4250-90FA-09F6B0A6CDD9}" type="pres">
      <dgm:prSet presAssocID="{0E7B8984-F149-41A8-9B7C-9E4CCBA27D52}" presName="compNode" presStyleCnt="0"/>
      <dgm:spPr/>
    </dgm:pt>
    <dgm:pt modelId="{458664B9-D5DF-4390-82BF-082EF8425989}" type="pres">
      <dgm:prSet presAssocID="{0E7B8984-F149-41A8-9B7C-9E4CCBA27D52}" presName="bgRect" presStyleLbl="bgShp" presStyleIdx="1" presStyleCnt="5"/>
      <dgm:spPr/>
    </dgm:pt>
    <dgm:pt modelId="{D511ABB3-8FFB-4434-AA22-B6F67FE59DA2}" type="pres">
      <dgm:prSet presAssocID="{0E7B8984-F149-41A8-9B7C-9E4CCBA27D52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5BFA8B5F-92A9-4F5F-9628-0AE80548DDB2}" type="pres">
      <dgm:prSet presAssocID="{0E7B8984-F149-41A8-9B7C-9E4CCBA27D52}" presName="spaceRect" presStyleCnt="0"/>
      <dgm:spPr/>
    </dgm:pt>
    <dgm:pt modelId="{01638E56-B1E4-491D-818A-22F190C64756}" type="pres">
      <dgm:prSet presAssocID="{0E7B8984-F149-41A8-9B7C-9E4CCBA27D52}" presName="parTx" presStyleLbl="revTx" presStyleIdx="1" presStyleCnt="5" custScaleX="107430">
        <dgm:presLayoutVars>
          <dgm:chMax val="0"/>
          <dgm:chPref val="0"/>
        </dgm:presLayoutVars>
      </dgm:prSet>
      <dgm:spPr/>
    </dgm:pt>
    <dgm:pt modelId="{59282E34-53A3-49D0-92FC-316C694C217F}" type="pres">
      <dgm:prSet presAssocID="{8C03D4C9-C98B-46D8-9601-C75526096574}" presName="sibTrans" presStyleCnt="0"/>
      <dgm:spPr/>
    </dgm:pt>
    <dgm:pt modelId="{121C013F-0E9E-4713-892E-53D873E79C29}" type="pres">
      <dgm:prSet presAssocID="{CD2A38C6-232D-49B3-AB3F-044DF8BE1F26}" presName="compNode" presStyleCnt="0"/>
      <dgm:spPr/>
    </dgm:pt>
    <dgm:pt modelId="{17FDCFF5-3265-4106-9F2B-28A387FB42E1}" type="pres">
      <dgm:prSet presAssocID="{CD2A38C6-232D-49B3-AB3F-044DF8BE1F26}" presName="bgRect" presStyleLbl="bgShp" presStyleIdx="2" presStyleCnt="5"/>
      <dgm:spPr/>
    </dgm:pt>
    <dgm:pt modelId="{C02A3707-2FDD-4705-AD53-5742DDB6AF9D}" type="pres">
      <dgm:prSet presAssocID="{CD2A38C6-232D-49B3-AB3F-044DF8BE1F26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 Brainstorm"/>
        </a:ext>
      </dgm:extLst>
    </dgm:pt>
    <dgm:pt modelId="{71241463-D918-4768-820F-13B73319A3E6}" type="pres">
      <dgm:prSet presAssocID="{CD2A38C6-232D-49B3-AB3F-044DF8BE1F26}" presName="spaceRect" presStyleCnt="0"/>
      <dgm:spPr/>
    </dgm:pt>
    <dgm:pt modelId="{54DB7ED4-839D-422D-847F-D920026147CD}" type="pres">
      <dgm:prSet presAssocID="{CD2A38C6-232D-49B3-AB3F-044DF8BE1F26}" presName="parTx" presStyleLbl="revTx" presStyleIdx="2" presStyleCnt="5">
        <dgm:presLayoutVars>
          <dgm:chMax val="0"/>
          <dgm:chPref val="0"/>
        </dgm:presLayoutVars>
      </dgm:prSet>
      <dgm:spPr/>
    </dgm:pt>
    <dgm:pt modelId="{748C72EB-E055-4CB5-AA5C-5882AB691F75}" type="pres">
      <dgm:prSet presAssocID="{FDE1D51E-A4DE-4546-B1A3-BD33BDEADB47}" presName="sibTrans" presStyleCnt="0"/>
      <dgm:spPr/>
    </dgm:pt>
    <dgm:pt modelId="{BE550063-2AB3-47AD-A1A6-7C3612B57D71}" type="pres">
      <dgm:prSet presAssocID="{704B8602-6BDA-4659-B197-77E316FAFD0A}" presName="compNode" presStyleCnt="0"/>
      <dgm:spPr/>
    </dgm:pt>
    <dgm:pt modelId="{51B3DC62-6F61-4036-9FD6-5CBA81CE1481}" type="pres">
      <dgm:prSet presAssocID="{704B8602-6BDA-4659-B197-77E316FAFD0A}" presName="bgRect" presStyleLbl="bgShp" presStyleIdx="3" presStyleCnt="5"/>
      <dgm:spPr/>
    </dgm:pt>
    <dgm:pt modelId="{13A60DFC-B0AA-4D91-BC28-3A20009A0058}" type="pres">
      <dgm:prSet presAssocID="{704B8602-6BDA-4659-B197-77E316FAFD0A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arning"/>
        </a:ext>
      </dgm:extLst>
    </dgm:pt>
    <dgm:pt modelId="{AF0E7EAF-4E35-4F12-9790-1105458D5AD4}" type="pres">
      <dgm:prSet presAssocID="{704B8602-6BDA-4659-B197-77E316FAFD0A}" presName="spaceRect" presStyleCnt="0"/>
      <dgm:spPr/>
    </dgm:pt>
    <dgm:pt modelId="{C21C719B-6D7A-4514-88FF-AADEFFD028E6}" type="pres">
      <dgm:prSet presAssocID="{704B8602-6BDA-4659-B197-77E316FAFD0A}" presName="parTx" presStyleLbl="revTx" presStyleIdx="3" presStyleCnt="5">
        <dgm:presLayoutVars>
          <dgm:chMax val="0"/>
          <dgm:chPref val="0"/>
        </dgm:presLayoutVars>
      </dgm:prSet>
      <dgm:spPr/>
    </dgm:pt>
    <dgm:pt modelId="{20716BCC-A85B-4448-B1F1-04E37279F5C0}" type="pres">
      <dgm:prSet presAssocID="{08EE2F01-A45B-4A2B-956F-9B8DAF66212E}" presName="sibTrans" presStyleCnt="0"/>
      <dgm:spPr/>
    </dgm:pt>
    <dgm:pt modelId="{1FEC2CF1-0F0F-43F0-B37D-ADE8AA5D43B6}" type="pres">
      <dgm:prSet presAssocID="{D13CD035-1EAA-40EE-BD8F-A11645CE7C93}" presName="compNode" presStyleCnt="0"/>
      <dgm:spPr/>
    </dgm:pt>
    <dgm:pt modelId="{1A9EC7C7-04D5-4110-B5B8-2E6D005C6104}" type="pres">
      <dgm:prSet presAssocID="{D13CD035-1EAA-40EE-BD8F-A11645CE7C93}" presName="bgRect" presStyleLbl="bgShp" presStyleIdx="4" presStyleCnt="5"/>
      <dgm:spPr/>
    </dgm:pt>
    <dgm:pt modelId="{B8B08922-2119-474E-80D9-E13104A674FB}" type="pres">
      <dgm:prSet presAssocID="{D13CD035-1EAA-40EE-BD8F-A11645CE7C93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6AD1D9B2-1D06-400F-964F-A75A0B061EAF}" type="pres">
      <dgm:prSet presAssocID="{D13CD035-1EAA-40EE-BD8F-A11645CE7C93}" presName="spaceRect" presStyleCnt="0"/>
      <dgm:spPr/>
    </dgm:pt>
    <dgm:pt modelId="{DA553C71-861F-4316-B003-D4603CBC9942}" type="pres">
      <dgm:prSet presAssocID="{D13CD035-1EAA-40EE-BD8F-A11645CE7C93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C2268E03-4332-4D36-BAEB-7BBDFD861EE5}" type="presOf" srcId="{0E7B8984-F149-41A8-9B7C-9E4CCBA27D52}" destId="{01638E56-B1E4-491D-818A-22F190C64756}" srcOrd="0" destOrd="0" presId="urn:microsoft.com/office/officeart/2018/2/layout/IconVerticalSolidList"/>
    <dgm:cxn modelId="{392F160C-3B12-4589-A745-CC7845BC533B}" srcId="{E85A1E78-ABEA-4609-85AB-39820364BCA2}" destId="{CD2A38C6-232D-49B3-AB3F-044DF8BE1F26}" srcOrd="2" destOrd="0" parTransId="{D39E8F92-0161-4CCF-BD91-EA9D98279613}" sibTransId="{FDE1D51E-A4DE-4546-B1A3-BD33BDEADB47}"/>
    <dgm:cxn modelId="{9444B330-6672-4C7D-9941-052D0379F312}" type="presOf" srcId="{CD2A38C6-232D-49B3-AB3F-044DF8BE1F26}" destId="{54DB7ED4-839D-422D-847F-D920026147CD}" srcOrd="0" destOrd="0" presId="urn:microsoft.com/office/officeart/2018/2/layout/IconVerticalSolidList"/>
    <dgm:cxn modelId="{74072E78-E952-4DE4-BD52-71573DAC49D1}" type="presOf" srcId="{1F76C045-6F10-498D-A83A-627492D185C6}" destId="{F172F4DA-825D-4267-9264-5680C13D8446}" srcOrd="0" destOrd="0" presId="urn:microsoft.com/office/officeart/2018/2/layout/IconVerticalSolidList"/>
    <dgm:cxn modelId="{7ECD1F87-2DEF-4B32-A792-23051E0E6A80}" srcId="{E85A1E78-ABEA-4609-85AB-39820364BCA2}" destId="{704B8602-6BDA-4659-B197-77E316FAFD0A}" srcOrd="3" destOrd="0" parTransId="{782BDE68-2363-4FA8-8882-46D6B8CA4AA5}" sibTransId="{08EE2F01-A45B-4A2B-956F-9B8DAF66212E}"/>
    <dgm:cxn modelId="{69A920AB-7F96-436E-8111-4DF881B29714}" srcId="{E85A1E78-ABEA-4609-85AB-39820364BCA2}" destId="{D13CD035-1EAA-40EE-BD8F-A11645CE7C93}" srcOrd="4" destOrd="0" parTransId="{CFB92D8B-25E2-4605-A146-3E345E6E44C0}" sibTransId="{2D92F0FF-C622-472A-9C8F-C45AA1F906C8}"/>
    <dgm:cxn modelId="{042FC3CE-5D4F-492F-BC6C-56B82EB65D67}" type="presOf" srcId="{E85A1E78-ABEA-4609-85AB-39820364BCA2}" destId="{01EE1882-2F2A-4404-81CA-E2B09CECE117}" srcOrd="0" destOrd="0" presId="urn:microsoft.com/office/officeart/2018/2/layout/IconVerticalSolidList"/>
    <dgm:cxn modelId="{50CA42D6-4301-4CB5-9F40-376A9ED27DA0}" type="presOf" srcId="{704B8602-6BDA-4659-B197-77E316FAFD0A}" destId="{C21C719B-6D7A-4514-88FF-AADEFFD028E6}" srcOrd="0" destOrd="0" presId="urn:microsoft.com/office/officeart/2018/2/layout/IconVerticalSolidList"/>
    <dgm:cxn modelId="{22EBCDD6-68B0-4E12-AB50-1CA976D82A4A}" srcId="{E85A1E78-ABEA-4609-85AB-39820364BCA2}" destId="{0E7B8984-F149-41A8-9B7C-9E4CCBA27D52}" srcOrd="1" destOrd="0" parTransId="{1C9407D6-B30B-468C-AD90-F91A25B1E5B0}" sibTransId="{8C03D4C9-C98B-46D8-9601-C75526096574}"/>
    <dgm:cxn modelId="{3867D6D8-5255-439A-8853-F26815325258}" type="presOf" srcId="{D13CD035-1EAA-40EE-BD8F-A11645CE7C93}" destId="{DA553C71-861F-4316-B003-D4603CBC9942}" srcOrd="0" destOrd="0" presId="urn:microsoft.com/office/officeart/2018/2/layout/IconVerticalSolidList"/>
    <dgm:cxn modelId="{976F60D9-A1F9-4A1A-951A-D2260E984D7B}" srcId="{E85A1E78-ABEA-4609-85AB-39820364BCA2}" destId="{1F76C045-6F10-498D-A83A-627492D185C6}" srcOrd="0" destOrd="0" parTransId="{F28D80AB-C296-43F1-BF13-B854DFCBD97A}" sibTransId="{AA999BB0-BA91-4919-A103-C229260CB315}"/>
    <dgm:cxn modelId="{257EB7D5-86E9-4864-9E46-B2769A004105}" type="presParOf" srcId="{01EE1882-2F2A-4404-81CA-E2B09CECE117}" destId="{C62AB4A0-43E8-4EAC-9AD8-D3B42AAD51FA}" srcOrd="0" destOrd="0" presId="urn:microsoft.com/office/officeart/2018/2/layout/IconVerticalSolidList"/>
    <dgm:cxn modelId="{EFEAB1C2-C37F-4DB1-A84C-4A7BC816219A}" type="presParOf" srcId="{C62AB4A0-43E8-4EAC-9AD8-D3B42AAD51FA}" destId="{1F05AA2E-225F-4D8E-B8AB-8EC0A6008B0C}" srcOrd="0" destOrd="0" presId="urn:microsoft.com/office/officeart/2018/2/layout/IconVerticalSolidList"/>
    <dgm:cxn modelId="{1F8DBC12-2FED-43AF-92D6-F27422EE9907}" type="presParOf" srcId="{C62AB4A0-43E8-4EAC-9AD8-D3B42AAD51FA}" destId="{CEFD8931-7120-48B8-AD29-288FF4871EE6}" srcOrd="1" destOrd="0" presId="urn:microsoft.com/office/officeart/2018/2/layout/IconVerticalSolidList"/>
    <dgm:cxn modelId="{F74051FA-1CD8-4538-96C6-4F1B525D319B}" type="presParOf" srcId="{C62AB4A0-43E8-4EAC-9AD8-D3B42AAD51FA}" destId="{1A4C06E6-2E13-44B9-A921-B0A3F4915943}" srcOrd="2" destOrd="0" presId="urn:microsoft.com/office/officeart/2018/2/layout/IconVerticalSolidList"/>
    <dgm:cxn modelId="{AFD0DDE7-D3AB-4FD1-ACC3-3BE81F83B89C}" type="presParOf" srcId="{C62AB4A0-43E8-4EAC-9AD8-D3B42AAD51FA}" destId="{F172F4DA-825D-4267-9264-5680C13D8446}" srcOrd="3" destOrd="0" presId="urn:microsoft.com/office/officeart/2018/2/layout/IconVerticalSolidList"/>
    <dgm:cxn modelId="{2829F858-34FF-4D31-85B9-EE103F4C49F2}" type="presParOf" srcId="{01EE1882-2F2A-4404-81CA-E2B09CECE117}" destId="{576691AA-CB6C-4BC7-95B7-6D1498E8184D}" srcOrd="1" destOrd="0" presId="urn:microsoft.com/office/officeart/2018/2/layout/IconVerticalSolidList"/>
    <dgm:cxn modelId="{54A6C05E-1521-40DB-8A19-0FF91B18F5F1}" type="presParOf" srcId="{01EE1882-2F2A-4404-81CA-E2B09CECE117}" destId="{9C0ADCE7-A80F-4250-90FA-09F6B0A6CDD9}" srcOrd="2" destOrd="0" presId="urn:microsoft.com/office/officeart/2018/2/layout/IconVerticalSolidList"/>
    <dgm:cxn modelId="{2B313D4E-AD9B-43FA-89A4-ED4431B71C69}" type="presParOf" srcId="{9C0ADCE7-A80F-4250-90FA-09F6B0A6CDD9}" destId="{458664B9-D5DF-4390-82BF-082EF8425989}" srcOrd="0" destOrd="0" presId="urn:microsoft.com/office/officeart/2018/2/layout/IconVerticalSolidList"/>
    <dgm:cxn modelId="{F52F5A85-6A55-4E17-B9F6-BD1CC8D2528F}" type="presParOf" srcId="{9C0ADCE7-A80F-4250-90FA-09F6B0A6CDD9}" destId="{D511ABB3-8FFB-4434-AA22-B6F67FE59DA2}" srcOrd="1" destOrd="0" presId="urn:microsoft.com/office/officeart/2018/2/layout/IconVerticalSolidList"/>
    <dgm:cxn modelId="{363F384F-5C70-44A0-A88D-7F3F5020F460}" type="presParOf" srcId="{9C0ADCE7-A80F-4250-90FA-09F6B0A6CDD9}" destId="{5BFA8B5F-92A9-4F5F-9628-0AE80548DDB2}" srcOrd="2" destOrd="0" presId="urn:microsoft.com/office/officeart/2018/2/layout/IconVerticalSolidList"/>
    <dgm:cxn modelId="{FF5A8BFE-48AA-434A-B722-E87F2B6D1C73}" type="presParOf" srcId="{9C0ADCE7-A80F-4250-90FA-09F6B0A6CDD9}" destId="{01638E56-B1E4-491D-818A-22F190C64756}" srcOrd="3" destOrd="0" presId="urn:microsoft.com/office/officeart/2018/2/layout/IconVerticalSolidList"/>
    <dgm:cxn modelId="{DD4ED72E-3E97-4AD9-8842-689E339810B3}" type="presParOf" srcId="{01EE1882-2F2A-4404-81CA-E2B09CECE117}" destId="{59282E34-53A3-49D0-92FC-316C694C217F}" srcOrd="3" destOrd="0" presId="urn:microsoft.com/office/officeart/2018/2/layout/IconVerticalSolidList"/>
    <dgm:cxn modelId="{B46041DA-74AC-4BB4-9788-1BFCE200CE52}" type="presParOf" srcId="{01EE1882-2F2A-4404-81CA-E2B09CECE117}" destId="{121C013F-0E9E-4713-892E-53D873E79C29}" srcOrd="4" destOrd="0" presId="urn:microsoft.com/office/officeart/2018/2/layout/IconVerticalSolidList"/>
    <dgm:cxn modelId="{9F6EA227-A864-4F69-B115-DCF2A0C632DC}" type="presParOf" srcId="{121C013F-0E9E-4713-892E-53D873E79C29}" destId="{17FDCFF5-3265-4106-9F2B-28A387FB42E1}" srcOrd="0" destOrd="0" presId="urn:microsoft.com/office/officeart/2018/2/layout/IconVerticalSolidList"/>
    <dgm:cxn modelId="{E82CDF98-A0B2-4AE6-AFA3-2DE936477548}" type="presParOf" srcId="{121C013F-0E9E-4713-892E-53D873E79C29}" destId="{C02A3707-2FDD-4705-AD53-5742DDB6AF9D}" srcOrd="1" destOrd="0" presId="urn:microsoft.com/office/officeart/2018/2/layout/IconVerticalSolidList"/>
    <dgm:cxn modelId="{08E70F56-8F44-410A-88FA-3EB1CB4781D8}" type="presParOf" srcId="{121C013F-0E9E-4713-892E-53D873E79C29}" destId="{71241463-D918-4768-820F-13B73319A3E6}" srcOrd="2" destOrd="0" presId="urn:microsoft.com/office/officeart/2018/2/layout/IconVerticalSolidList"/>
    <dgm:cxn modelId="{2A707D8D-4D24-4E89-B2CE-3ADE127A9D4B}" type="presParOf" srcId="{121C013F-0E9E-4713-892E-53D873E79C29}" destId="{54DB7ED4-839D-422D-847F-D920026147CD}" srcOrd="3" destOrd="0" presId="urn:microsoft.com/office/officeart/2018/2/layout/IconVerticalSolidList"/>
    <dgm:cxn modelId="{C3735E1F-47DD-4F91-8465-C161CCCF659E}" type="presParOf" srcId="{01EE1882-2F2A-4404-81CA-E2B09CECE117}" destId="{748C72EB-E055-4CB5-AA5C-5882AB691F75}" srcOrd="5" destOrd="0" presId="urn:microsoft.com/office/officeart/2018/2/layout/IconVerticalSolidList"/>
    <dgm:cxn modelId="{E7CC6DDE-A4FF-44DE-87C0-453C7573EFCA}" type="presParOf" srcId="{01EE1882-2F2A-4404-81CA-E2B09CECE117}" destId="{BE550063-2AB3-47AD-A1A6-7C3612B57D71}" srcOrd="6" destOrd="0" presId="urn:microsoft.com/office/officeart/2018/2/layout/IconVerticalSolidList"/>
    <dgm:cxn modelId="{AA6F04E6-A524-483E-B54C-065EC32F43B0}" type="presParOf" srcId="{BE550063-2AB3-47AD-A1A6-7C3612B57D71}" destId="{51B3DC62-6F61-4036-9FD6-5CBA81CE1481}" srcOrd="0" destOrd="0" presId="urn:microsoft.com/office/officeart/2018/2/layout/IconVerticalSolidList"/>
    <dgm:cxn modelId="{9435292C-DA99-4C9B-A3A0-0D17B1886744}" type="presParOf" srcId="{BE550063-2AB3-47AD-A1A6-7C3612B57D71}" destId="{13A60DFC-B0AA-4D91-BC28-3A20009A0058}" srcOrd="1" destOrd="0" presId="urn:microsoft.com/office/officeart/2018/2/layout/IconVerticalSolidList"/>
    <dgm:cxn modelId="{AF0B427D-7E28-4FA0-9CF6-B012BA2741EE}" type="presParOf" srcId="{BE550063-2AB3-47AD-A1A6-7C3612B57D71}" destId="{AF0E7EAF-4E35-4F12-9790-1105458D5AD4}" srcOrd="2" destOrd="0" presId="urn:microsoft.com/office/officeart/2018/2/layout/IconVerticalSolidList"/>
    <dgm:cxn modelId="{41FEDD0D-F3E8-4789-9A91-64F8825A4F05}" type="presParOf" srcId="{BE550063-2AB3-47AD-A1A6-7C3612B57D71}" destId="{C21C719B-6D7A-4514-88FF-AADEFFD028E6}" srcOrd="3" destOrd="0" presId="urn:microsoft.com/office/officeart/2018/2/layout/IconVerticalSolidList"/>
    <dgm:cxn modelId="{1C03F064-4F83-4E43-AF8B-B462BB7B5086}" type="presParOf" srcId="{01EE1882-2F2A-4404-81CA-E2B09CECE117}" destId="{20716BCC-A85B-4448-B1F1-04E37279F5C0}" srcOrd="7" destOrd="0" presId="urn:microsoft.com/office/officeart/2018/2/layout/IconVerticalSolidList"/>
    <dgm:cxn modelId="{72D69C43-03CC-40D5-AA31-A6644C4B396F}" type="presParOf" srcId="{01EE1882-2F2A-4404-81CA-E2B09CECE117}" destId="{1FEC2CF1-0F0F-43F0-B37D-ADE8AA5D43B6}" srcOrd="8" destOrd="0" presId="urn:microsoft.com/office/officeart/2018/2/layout/IconVerticalSolidList"/>
    <dgm:cxn modelId="{AE2CB4AE-BC3D-48D2-9A47-92AB8D03D70F}" type="presParOf" srcId="{1FEC2CF1-0F0F-43F0-B37D-ADE8AA5D43B6}" destId="{1A9EC7C7-04D5-4110-B5B8-2E6D005C6104}" srcOrd="0" destOrd="0" presId="urn:microsoft.com/office/officeart/2018/2/layout/IconVerticalSolidList"/>
    <dgm:cxn modelId="{02937D35-2920-4B0D-B039-F6EB054BD3D5}" type="presParOf" srcId="{1FEC2CF1-0F0F-43F0-B37D-ADE8AA5D43B6}" destId="{B8B08922-2119-474E-80D9-E13104A674FB}" srcOrd="1" destOrd="0" presId="urn:microsoft.com/office/officeart/2018/2/layout/IconVerticalSolidList"/>
    <dgm:cxn modelId="{A80F3BC2-110E-40E4-827D-B9706C9F7C81}" type="presParOf" srcId="{1FEC2CF1-0F0F-43F0-B37D-ADE8AA5D43B6}" destId="{6AD1D9B2-1D06-400F-964F-A75A0B061EAF}" srcOrd="2" destOrd="0" presId="urn:microsoft.com/office/officeart/2018/2/layout/IconVerticalSolidList"/>
    <dgm:cxn modelId="{54D1A72F-12BB-413E-A002-ED00A322C989}" type="presParOf" srcId="{1FEC2CF1-0F0F-43F0-B37D-ADE8AA5D43B6}" destId="{DA553C71-861F-4316-B003-D4603CBC9942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E2316F5-6C2B-4C3D-A361-0463BECD6ACB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F167D282-560B-4C71-B4AE-31908FDB7274}">
      <dgm:prSet custT="1"/>
      <dgm:spPr/>
      <dgm:t>
        <a:bodyPr/>
        <a:lstStyle/>
        <a:p>
          <a:r>
            <a:rPr lang="en-US" sz="2200" dirty="0"/>
            <a:t>“Group session was effective. Each person in the room has a different job and it was nice to hear the different perspectives on each factor. “</a:t>
          </a:r>
        </a:p>
      </dgm:t>
    </dgm:pt>
    <dgm:pt modelId="{4F319313-65B8-4E17-9653-D2821383E2FD}" type="parTrans" cxnId="{B8757317-ED7E-4543-A1CA-80BFED0C09A0}">
      <dgm:prSet/>
      <dgm:spPr/>
      <dgm:t>
        <a:bodyPr/>
        <a:lstStyle/>
        <a:p>
          <a:endParaRPr lang="en-US"/>
        </a:p>
      </dgm:t>
    </dgm:pt>
    <dgm:pt modelId="{4371B76D-4F52-4D70-87CB-9ED45256AE82}" type="sibTrans" cxnId="{B8757317-ED7E-4543-A1CA-80BFED0C09A0}">
      <dgm:prSet/>
      <dgm:spPr/>
      <dgm:t>
        <a:bodyPr/>
        <a:lstStyle/>
        <a:p>
          <a:endParaRPr lang="en-US"/>
        </a:p>
      </dgm:t>
    </dgm:pt>
    <dgm:pt modelId="{B307B665-F566-4A43-8496-C7340420266C}">
      <dgm:prSet custT="1"/>
      <dgm:spPr/>
      <dgm:t>
        <a:bodyPr/>
        <a:lstStyle/>
        <a:p>
          <a:r>
            <a:rPr lang="en-US" sz="2400" dirty="0"/>
            <a:t>“Very informative. Opened up a lot of questions and highlighted areas” </a:t>
          </a:r>
        </a:p>
      </dgm:t>
    </dgm:pt>
    <dgm:pt modelId="{6C5D64BC-CA79-4333-A8C9-ED8354DCF839}" type="parTrans" cxnId="{33EAFDDF-EE7A-43B5-B93C-FE42D876F987}">
      <dgm:prSet/>
      <dgm:spPr/>
      <dgm:t>
        <a:bodyPr/>
        <a:lstStyle/>
        <a:p>
          <a:endParaRPr lang="en-US"/>
        </a:p>
      </dgm:t>
    </dgm:pt>
    <dgm:pt modelId="{89442D1E-A660-4DC6-BEF9-059FD09DB8E9}" type="sibTrans" cxnId="{33EAFDDF-EE7A-43B5-B93C-FE42D876F987}">
      <dgm:prSet/>
      <dgm:spPr/>
      <dgm:t>
        <a:bodyPr/>
        <a:lstStyle/>
        <a:p>
          <a:endParaRPr lang="en-US"/>
        </a:p>
      </dgm:t>
    </dgm:pt>
    <dgm:pt modelId="{5C9D6D43-C82E-48B4-B0BE-62F770D5DCEF}">
      <dgm:prSet custT="1"/>
      <dgm:spPr/>
      <dgm:t>
        <a:bodyPr/>
        <a:lstStyle/>
        <a:p>
          <a:r>
            <a:rPr lang="en-US" sz="2400" dirty="0"/>
            <a:t>“Where we could improve - training, communication, follow-up.” </a:t>
          </a:r>
        </a:p>
      </dgm:t>
    </dgm:pt>
    <dgm:pt modelId="{F8BB6325-8ADC-4851-AD5A-C3FEEF57FE42}" type="parTrans" cxnId="{E27DD17E-4EC3-4463-A05B-6255250487A0}">
      <dgm:prSet/>
      <dgm:spPr/>
      <dgm:t>
        <a:bodyPr/>
        <a:lstStyle/>
        <a:p>
          <a:endParaRPr lang="en-US"/>
        </a:p>
      </dgm:t>
    </dgm:pt>
    <dgm:pt modelId="{6FA412ED-2A1F-4B0E-B8A3-8A0B00C49D5A}" type="sibTrans" cxnId="{E27DD17E-4EC3-4463-A05B-6255250487A0}">
      <dgm:prSet/>
      <dgm:spPr/>
      <dgm:t>
        <a:bodyPr/>
        <a:lstStyle/>
        <a:p>
          <a:endParaRPr lang="en-US"/>
        </a:p>
      </dgm:t>
    </dgm:pt>
    <dgm:pt modelId="{9678C699-35A7-4AC2-8FB7-E5FCFD2670AE}">
      <dgm:prSet custT="1"/>
      <dgm:spPr/>
      <dgm:t>
        <a:bodyPr/>
        <a:lstStyle/>
        <a:p>
          <a:r>
            <a:rPr lang="en-US" sz="2400" dirty="0"/>
            <a:t>“There are several things here that we probably wouldn’t have realized. “</a:t>
          </a:r>
        </a:p>
      </dgm:t>
    </dgm:pt>
    <dgm:pt modelId="{C62F632A-F12E-4A4A-81BC-1AFB06A9CE3F}" type="parTrans" cxnId="{5F6F0393-C60B-4763-8697-8FCBAEE98576}">
      <dgm:prSet/>
      <dgm:spPr/>
      <dgm:t>
        <a:bodyPr/>
        <a:lstStyle/>
        <a:p>
          <a:endParaRPr lang="en-US"/>
        </a:p>
      </dgm:t>
    </dgm:pt>
    <dgm:pt modelId="{08A9F8B2-0650-4D0C-87A1-FADCFD424906}" type="sibTrans" cxnId="{5F6F0393-C60B-4763-8697-8FCBAEE98576}">
      <dgm:prSet/>
      <dgm:spPr/>
      <dgm:t>
        <a:bodyPr/>
        <a:lstStyle/>
        <a:p>
          <a:endParaRPr lang="en-US"/>
        </a:p>
      </dgm:t>
    </dgm:pt>
    <dgm:pt modelId="{8EEF330C-F340-49BB-9993-432BBEC975E7}">
      <dgm:prSet custT="1"/>
      <dgm:spPr/>
      <dgm:t>
        <a:bodyPr/>
        <a:lstStyle/>
        <a:p>
          <a:r>
            <a:rPr lang="en-US" sz="2400" dirty="0"/>
            <a:t>“Good program. Got us thinking. You see your weaknesses and strengths.”  </a:t>
          </a:r>
        </a:p>
      </dgm:t>
    </dgm:pt>
    <dgm:pt modelId="{239B8D20-856D-49B6-9DE8-F1466A293EC0}" type="parTrans" cxnId="{4407AF7D-78F3-44BC-A487-BCCFC7A45D69}">
      <dgm:prSet/>
      <dgm:spPr/>
      <dgm:t>
        <a:bodyPr/>
        <a:lstStyle/>
        <a:p>
          <a:endParaRPr lang="en-US"/>
        </a:p>
      </dgm:t>
    </dgm:pt>
    <dgm:pt modelId="{FED93244-ADEB-4DCA-9215-A776BD43C329}" type="sibTrans" cxnId="{4407AF7D-78F3-44BC-A487-BCCFC7A45D69}">
      <dgm:prSet/>
      <dgm:spPr/>
      <dgm:t>
        <a:bodyPr/>
        <a:lstStyle/>
        <a:p>
          <a:endParaRPr lang="en-US"/>
        </a:p>
      </dgm:t>
    </dgm:pt>
    <dgm:pt modelId="{A276003A-BE86-4138-A77D-D875C0D7874A}">
      <dgm:prSet custT="1"/>
      <dgm:spPr/>
      <dgm:t>
        <a:bodyPr/>
        <a:lstStyle/>
        <a:p>
          <a:r>
            <a:rPr lang="en-US" sz="2400" dirty="0"/>
            <a:t>“A model like this is what we need to review once a quarter to monitor where we are.” </a:t>
          </a:r>
        </a:p>
      </dgm:t>
    </dgm:pt>
    <dgm:pt modelId="{DFEA291D-7B74-4051-8C5E-A82B7E2F6861}" type="parTrans" cxnId="{454B41B8-3EEC-48DA-83EA-1444378280B9}">
      <dgm:prSet/>
      <dgm:spPr/>
      <dgm:t>
        <a:bodyPr/>
        <a:lstStyle/>
        <a:p>
          <a:endParaRPr lang="en-US"/>
        </a:p>
      </dgm:t>
    </dgm:pt>
    <dgm:pt modelId="{1CC7B611-23CD-4283-B2DF-1E9414B2069A}" type="sibTrans" cxnId="{454B41B8-3EEC-48DA-83EA-1444378280B9}">
      <dgm:prSet/>
      <dgm:spPr/>
      <dgm:t>
        <a:bodyPr/>
        <a:lstStyle/>
        <a:p>
          <a:endParaRPr lang="en-US"/>
        </a:p>
      </dgm:t>
    </dgm:pt>
    <dgm:pt modelId="{DA5066AB-843A-4517-A08A-44AD9DD20407}">
      <dgm:prSet custT="1"/>
      <dgm:spPr/>
      <dgm:t>
        <a:bodyPr/>
        <a:lstStyle/>
        <a:p>
          <a:endParaRPr lang="en-US" sz="2400" dirty="0"/>
        </a:p>
      </dgm:t>
    </dgm:pt>
    <dgm:pt modelId="{7F1B14A1-1339-4A49-B091-94DE1447F50C}" type="parTrans" cxnId="{0DA7AB17-D856-4647-9E81-15678E2C0F15}">
      <dgm:prSet/>
      <dgm:spPr/>
      <dgm:t>
        <a:bodyPr/>
        <a:lstStyle/>
        <a:p>
          <a:endParaRPr lang="en-US"/>
        </a:p>
      </dgm:t>
    </dgm:pt>
    <dgm:pt modelId="{B436CB87-D1DC-4738-8D65-40369910016C}" type="sibTrans" cxnId="{0DA7AB17-D856-4647-9E81-15678E2C0F15}">
      <dgm:prSet/>
      <dgm:spPr/>
      <dgm:t>
        <a:bodyPr/>
        <a:lstStyle/>
        <a:p>
          <a:endParaRPr lang="en-US"/>
        </a:p>
      </dgm:t>
    </dgm:pt>
    <dgm:pt modelId="{6860A67A-FB62-4B44-A7AA-8EF06403A472}" type="pres">
      <dgm:prSet presAssocID="{2E2316F5-6C2B-4C3D-A361-0463BECD6ACB}" presName="vert0" presStyleCnt="0">
        <dgm:presLayoutVars>
          <dgm:dir/>
          <dgm:animOne val="branch"/>
          <dgm:animLvl val="lvl"/>
        </dgm:presLayoutVars>
      </dgm:prSet>
      <dgm:spPr/>
    </dgm:pt>
    <dgm:pt modelId="{0F3FB1BA-0B18-9841-8F73-A0440828728D}" type="pres">
      <dgm:prSet presAssocID="{F167D282-560B-4C71-B4AE-31908FDB7274}" presName="thickLine" presStyleLbl="alignNode1" presStyleIdx="0" presStyleCnt="7"/>
      <dgm:spPr/>
    </dgm:pt>
    <dgm:pt modelId="{C9013C58-E4A7-D742-9695-CD79001D7B67}" type="pres">
      <dgm:prSet presAssocID="{F167D282-560B-4C71-B4AE-31908FDB7274}" presName="horz1" presStyleCnt="0"/>
      <dgm:spPr/>
    </dgm:pt>
    <dgm:pt modelId="{DC050D00-4290-5646-A3A1-DBF13CD1673E}" type="pres">
      <dgm:prSet presAssocID="{F167D282-560B-4C71-B4AE-31908FDB7274}" presName="tx1" presStyleLbl="revTx" presStyleIdx="0" presStyleCnt="7"/>
      <dgm:spPr/>
    </dgm:pt>
    <dgm:pt modelId="{C76BF251-4FC2-F246-A7FC-D056A80186F1}" type="pres">
      <dgm:prSet presAssocID="{F167D282-560B-4C71-B4AE-31908FDB7274}" presName="vert1" presStyleCnt="0"/>
      <dgm:spPr/>
    </dgm:pt>
    <dgm:pt modelId="{B7D9EBE9-0BC4-5A45-9B99-A299F1CC417F}" type="pres">
      <dgm:prSet presAssocID="{B307B665-F566-4A43-8496-C7340420266C}" presName="thickLine" presStyleLbl="alignNode1" presStyleIdx="1" presStyleCnt="7"/>
      <dgm:spPr/>
    </dgm:pt>
    <dgm:pt modelId="{28BC357F-C220-B54A-8BF9-55E677E85FAE}" type="pres">
      <dgm:prSet presAssocID="{B307B665-F566-4A43-8496-C7340420266C}" presName="horz1" presStyleCnt="0"/>
      <dgm:spPr/>
    </dgm:pt>
    <dgm:pt modelId="{BB4A1894-53EB-FE4D-BE20-ED627BCB3C8F}" type="pres">
      <dgm:prSet presAssocID="{B307B665-F566-4A43-8496-C7340420266C}" presName="tx1" presStyleLbl="revTx" presStyleIdx="1" presStyleCnt="7"/>
      <dgm:spPr/>
    </dgm:pt>
    <dgm:pt modelId="{AE5D188B-86A3-FA40-8B51-FB28ACDEE35A}" type="pres">
      <dgm:prSet presAssocID="{B307B665-F566-4A43-8496-C7340420266C}" presName="vert1" presStyleCnt="0"/>
      <dgm:spPr/>
    </dgm:pt>
    <dgm:pt modelId="{CC206497-AE62-234C-847E-BE7B78D96479}" type="pres">
      <dgm:prSet presAssocID="{5C9D6D43-C82E-48B4-B0BE-62F770D5DCEF}" presName="thickLine" presStyleLbl="alignNode1" presStyleIdx="2" presStyleCnt="7"/>
      <dgm:spPr/>
    </dgm:pt>
    <dgm:pt modelId="{E3823843-43E2-AF49-A815-59B863D8DB2E}" type="pres">
      <dgm:prSet presAssocID="{5C9D6D43-C82E-48B4-B0BE-62F770D5DCEF}" presName="horz1" presStyleCnt="0"/>
      <dgm:spPr/>
    </dgm:pt>
    <dgm:pt modelId="{1CA0C2D3-FD29-B448-84FA-255C169FCE07}" type="pres">
      <dgm:prSet presAssocID="{5C9D6D43-C82E-48B4-B0BE-62F770D5DCEF}" presName="tx1" presStyleLbl="revTx" presStyleIdx="2" presStyleCnt="7"/>
      <dgm:spPr/>
    </dgm:pt>
    <dgm:pt modelId="{C12C76FA-A78C-7846-8CEE-CEFE0338ABD8}" type="pres">
      <dgm:prSet presAssocID="{5C9D6D43-C82E-48B4-B0BE-62F770D5DCEF}" presName="vert1" presStyleCnt="0"/>
      <dgm:spPr/>
    </dgm:pt>
    <dgm:pt modelId="{1AD76A20-863A-7146-9511-681E1DFADEC4}" type="pres">
      <dgm:prSet presAssocID="{9678C699-35A7-4AC2-8FB7-E5FCFD2670AE}" presName="thickLine" presStyleLbl="alignNode1" presStyleIdx="3" presStyleCnt="7"/>
      <dgm:spPr/>
    </dgm:pt>
    <dgm:pt modelId="{CDADB84C-C1E2-E243-80A7-FDCC00072B7D}" type="pres">
      <dgm:prSet presAssocID="{9678C699-35A7-4AC2-8FB7-E5FCFD2670AE}" presName="horz1" presStyleCnt="0"/>
      <dgm:spPr/>
    </dgm:pt>
    <dgm:pt modelId="{4B3307D7-9965-C749-8992-791DBD9CC88D}" type="pres">
      <dgm:prSet presAssocID="{9678C699-35A7-4AC2-8FB7-E5FCFD2670AE}" presName="tx1" presStyleLbl="revTx" presStyleIdx="3" presStyleCnt="7"/>
      <dgm:spPr/>
    </dgm:pt>
    <dgm:pt modelId="{AC03BC54-701C-FA47-AEEB-1F3D68091ADF}" type="pres">
      <dgm:prSet presAssocID="{9678C699-35A7-4AC2-8FB7-E5FCFD2670AE}" presName="vert1" presStyleCnt="0"/>
      <dgm:spPr/>
    </dgm:pt>
    <dgm:pt modelId="{CEA40FDC-564E-354E-89BE-075583A7451B}" type="pres">
      <dgm:prSet presAssocID="{8EEF330C-F340-49BB-9993-432BBEC975E7}" presName="thickLine" presStyleLbl="alignNode1" presStyleIdx="4" presStyleCnt="7"/>
      <dgm:spPr/>
    </dgm:pt>
    <dgm:pt modelId="{63B1D001-07E0-AB44-B083-CFFDCCCD903A}" type="pres">
      <dgm:prSet presAssocID="{8EEF330C-F340-49BB-9993-432BBEC975E7}" presName="horz1" presStyleCnt="0"/>
      <dgm:spPr/>
    </dgm:pt>
    <dgm:pt modelId="{D5F1E0B6-279B-1A45-9544-F4EBE5CC4C24}" type="pres">
      <dgm:prSet presAssocID="{8EEF330C-F340-49BB-9993-432BBEC975E7}" presName="tx1" presStyleLbl="revTx" presStyleIdx="4" presStyleCnt="7"/>
      <dgm:spPr/>
    </dgm:pt>
    <dgm:pt modelId="{971AFB21-2115-3045-80E0-EA64EA9209FD}" type="pres">
      <dgm:prSet presAssocID="{8EEF330C-F340-49BB-9993-432BBEC975E7}" presName="vert1" presStyleCnt="0"/>
      <dgm:spPr/>
    </dgm:pt>
    <dgm:pt modelId="{0C24574F-0268-9849-A2F7-55CE99DFFB8B}" type="pres">
      <dgm:prSet presAssocID="{A276003A-BE86-4138-A77D-D875C0D7874A}" presName="thickLine" presStyleLbl="alignNode1" presStyleIdx="5" presStyleCnt="7"/>
      <dgm:spPr/>
    </dgm:pt>
    <dgm:pt modelId="{59821ADF-A809-8A44-9242-577B4CDC5A39}" type="pres">
      <dgm:prSet presAssocID="{A276003A-BE86-4138-A77D-D875C0D7874A}" presName="horz1" presStyleCnt="0"/>
      <dgm:spPr/>
    </dgm:pt>
    <dgm:pt modelId="{393BB202-BDA9-AE44-8471-C39BA7C2BCD0}" type="pres">
      <dgm:prSet presAssocID="{A276003A-BE86-4138-A77D-D875C0D7874A}" presName="tx1" presStyleLbl="revTx" presStyleIdx="5" presStyleCnt="7"/>
      <dgm:spPr/>
    </dgm:pt>
    <dgm:pt modelId="{12673C42-71A9-8B4B-938E-ECB004DF3805}" type="pres">
      <dgm:prSet presAssocID="{A276003A-BE86-4138-A77D-D875C0D7874A}" presName="vert1" presStyleCnt="0"/>
      <dgm:spPr/>
    </dgm:pt>
    <dgm:pt modelId="{0BCA0BDD-C547-4541-85B3-81BD0B336CC9}" type="pres">
      <dgm:prSet presAssocID="{DA5066AB-843A-4517-A08A-44AD9DD20407}" presName="thickLine" presStyleLbl="alignNode1" presStyleIdx="6" presStyleCnt="7"/>
      <dgm:spPr/>
    </dgm:pt>
    <dgm:pt modelId="{6B22DA49-3915-1F4B-9F9B-97B6CC29FF6C}" type="pres">
      <dgm:prSet presAssocID="{DA5066AB-843A-4517-A08A-44AD9DD20407}" presName="horz1" presStyleCnt="0"/>
      <dgm:spPr/>
    </dgm:pt>
    <dgm:pt modelId="{9C66CC3D-EC75-0342-8999-1AB51A9B4F67}" type="pres">
      <dgm:prSet presAssocID="{DA5066AB-843A-4517-A08A-44AD9DD20407}" presName="tx1" presStyleLbl="revTx" presStyleIdx="6" presStyleCnt="7"/>
      <dgm:spPr/>
    </dgm:pt>
    <dgm:pt modelId="{81E8245F-E15E-8542-ACA1-B05027D9349F}" type="pres">
      <dgm:prSet presAssocID="{DA5066AB-843A-4517-A08A-44AD9DD20407}" presName="vert1" presStyleCnt="0"/>
      <dgm:spPr/>
    </dgm:pt>
  </dgm:ptLst>
  <dgm:cxnLst>
    <dgm:cxn modelId="{71080808-BA83-DD4F-ADF6-04B39798256C}" type="presOf" srcId="{8EEF330C-F340-49BB-9993-432BBEC975E7}" destId="{D5F1E0B6-279B-1A45-9544-F4EBE5CC4C24}" srcOrd="0" destOrd="0" presId="urn:microsoft.com/office/officeart/2008/layout/LinedList"/>
    <dgm:cxn modelId="{E0B84B0C-7454-8247-95C8-882110A9F446}" type="presOf" srcId="{B307B665-F566-4A43-8496-C7340420266C}" destId="{BB4A1894-53EB-FE4D-BE20-ED627BCB3C8F}" srcOrd="0" destOrd="0" presId="urn:microsoft.com/office/officeart/2008/layout/LinedList"/>
    <dgm:cxn modelId="{F5E0AA15-4643-D64A-8530-F2BC753964F5}" type="presOf" srcId="{5C9D6D43-C82E-48B4-B0BE-62F770D5DCEF}" destId="{1CA0C2D3-FD29-B448-84FA-255C169FCE07}" srcOrd="0" destOrd="0" presId="urn:microsoft.com/office/officeart/2008/layout/LinedList"/>
    <dgm:cxn modelId="{B8757317-ED7E-4543-A1CA-80BFED0C09A0}" srcId="{2E2316F5-6C2B-4C3D-A361-0463BECD6ACB}" destId="{F167D282-560B-4C71-B4AE-31908FDB7274}" srcOrd="0" destOrd="0" parTransId="{4F319313-65B8-4E17-9653-D2821383E2FD}" sibTransId="{4371B76D-4F52-4D70-87CB-9ED45256AE82}"/>
    <dgm:cxn modelId="{0DA7AB17-D856-4647-9E81-15678E2C0F15}" srcId="{2E2316F5-6C2B-4C3D-A361-0463BECD6ACB}" destId="{DA5066AB-843A-4517-A08A-44AD9DD20407}" srcOrd="6" destOrd="0" parTransId="{7F1B14A1-1339-4A49-B091-94DE1447F50C}" sibTransId="{B436CB87-D1DC-4738-8D65-40369910016C}"/>
    <dgm:cxn modelId="{DBD1B91F-7516-A14A-86D6-E78039534D37}" type="presOf" srcId="{F167D282-560B-4C71-B4AE-31908FDB7274}" destId="{DC050D00-4290-5646-A3A1-DBF13CD1673E}" srcOrd="0" destOrd="0" presId="urn:microsoft.com/office/officeart/2008/layout/LinedList"/>
    <dgm:cxn modelId="{B3528634-1F31-9F40-8099-D9729DD49383}" type="presOf" srcId="{DA5066AB-843A-4517-A08A-44AD9DD20407}" destId="{9C66CC3D-EC75-0342-8999-1AB51A9B4F67}" srcOrd="0" destOrd="0" presId="urn:microsoft.com/office/officeart/2008/layout/LinedList"/>
    <dgm:cxn modelId="{7D5BC944-CE52-F24F-A0DF-E4A31320B60B}" type="presOf" srcId="{2E2316F5-6C2B-4C3D-A361-0463BECD6ACB}" destId="{6860A67A-FB62-4B44-A7AA-8EF06403A472}" srcOrd="0" destOrd="0" presId="urn:microsoft.com/office/officeart/2008/layout/LinedList"/>
    <dgm:cxn modelId="{4407AF7D-78F3-44BC-A487-BCCFC7A45D69}" srcId="{2E2316F5-6C2B-4C3D-A361-0463BECD6ACB}" destId="{8EEF330C-F340-49BB-9993-432BBEC975E7}" srcOrd="4" destOrd="0" parTransId="{239B8D20-856D-49B6-9DE8-F1466A293EC0}" sibTransId="{FED93244-ADEB-4DCA-9215-A776BD43C329}"/>
    <dgm:cxn modelId="{E27DD17E-4EC3-4463-A05B-6255250487A0}" srcId="{2E2316F5-6C2B-4C3D-A361-0463BECD6ACB}" destId="{5C9D6D43-C82E-48B4-B0BE-62F770D5DCEF}" srcOrd="2" destOrd="0" parTransId="{F8BB6325-8ADC-4851-AD5A-C3FEEF57FE42}" sibTransId="{6FA412ED-2A1F-4B0E-B8A3-8A0B00C49D5A}"/>
    <dgm:cxn modelId="{5F6F0393-C60B-4763-8697-8FCBAEE98576}" srcId="{2E2316F5-6C2B-4C3D-A361-0463BECD6ACB}" destId="{9678C699-35A7-4AC2-8FB7-E5FCFD2670AE}" srcOrd="3" destOrd="0" parTransId="{C62F632A-F12E-4A4A-81BC-1AFB06A9CE3F}" sibTransId="{08A9F8B2-0650-4D0C-87A1-FADCFD424906}"/>
    <dgm:cxn modelId="{1B205CB6-78BA-8E46-905D-A6EC76485D2C}" type="presOf" srcId="{A276003A-BE86-4138-A77D-D875C0D7874A}" destId="{393BB202-BDA9-AE44-8471-C39BA7C2BCD0}" srcOrd="0" destOrd="0" presId="urn:microsoft.com/office/officeart/2008/layout/LinedList"/>
    <dgm:cxn modelId="{454B41B8-3EEC-48DA-83EA-1444378280B9}" srcId="{2E2316F5-6C2B-4C3D-A361-0463BECD6ACB}" destId="{A276003A-BE86-4138-A77D-D875C0D7874A}" srcOrd="5" destOrd="0" parTransId="{DFEA291D-7B74-4051-8C5E-A82B7E2F6861}" sibTransId="{1CC7B611-23CD-4283-B2DF-1E9414B2069A}"/>
    <dgm:cxn modelId="{33EAFDDF-EE7A-43B5-B93C-FE42D876F987}" srcId="{2E2316F5-6C2B-4C3D-A361-0463BECD6ACB}" destId="{B307B665-F566-4A43-8496-C7340420266C}" srcOrd="1" destOrd="0" parTransId="{6C5D64BC-CA79-4333-A8C9-ED8354DCF839}" sibTransId="{89442D1E-A660-4DC6-BEF9-059FD09DB8E9}"/>
    <dgm:cxn modelId="{B00C93F6-3DC4-3146-B6C1-E1D82FB7DC40}" type="presOf" srcId="{9678C699-35A7-4AC2-8FB7-E5FCFD2670AE}" destId="{4B3307D7-9965-C749-8992-791DBD9CC88D}" srcOrd="0" destOrd="0" presId="urn:microsoft.com/office/officeart/2008/layout/LinedList"/>
    <dgm:cxn modelId="{F82D24D1-7185-B74F-9E8D-285DC7CE0039}" type="presParOf" srcId="{6860A67A-FB62-4B44-A7AA-8EF06403A472}" destId="{0F3FB1BA-0B18-9841-8F73-A0440828728D}" srcOrd="0" destOrd="0" presId="urn:microsoft.com/office/officeart/2008/layout/LinedList"/>
    <dgm:cxn modelId="{97EC18FF-32D2-9245-9586-A8A01B7014F1}" type="presParOf" srcId="{6860A67A-FB62-4B44-A7AA-8EF06403A472}" destId="{C9013C58-E4A7-D742-9695-CD79001D7B67}" srcOrd="1" destOrd="0" presId="urn:microsoft.com/office/officeart/2008/layout/LinedList"/>
    <dgm:cxn modelId="{8620339D-62F4-A344-82AD-05F394495FD4}" type="presParOf" srcId="{C9013C58-E4A7-D742-9695-CD79001D7B67}" destId="{DC050D00-4290-5646-A3A1-DBF13CD1673E}" srcOrd="0" destOrd="0" presId="urn:microsoft.com/office/officeart/2008/layout/LinedList"/>
    <dgm:cxn modelId="{4B2B5F5C-F464-C647-A7BD-BA4F1D40E9C3}" type="presParOf" srcId="{C9013C58-E4A7-D742-9695-CD79001D7B67}" destId="{C76BF251-4FC2-F246-A7FC-D056A80186F1}" srcOrd="1" destOrd="0" presId="urn:microsoft.com/office/officeart/2008/layout/LinedList"/>
    <dgm:cxn modelId="{72148FB7-A2F9-7B4D-AAAD-3FB2620F29BF}" type="presParOf" srcId="{6860A67A-FB62-4B44-A7AA-8EF06403A472}" destId="{B7D9EBE9-0BC4-5A45-9B99-A299F1CC417F}" srcOrd="2" destOrd="0" presId="urn:microsoft.com/office/officeart/2008/layout/LinedList"/>
    <dgm:cxn modelId="{8A4B4EAB-8ACD-BB4B-A082-9CF8B00DDF5A}" type="presParOf" srcId="{6860A67A-FB62-4B44-A7AA-8EF06403A472}" destId="{28BC357F-C220-B54A-8BF9-55E677E85FAE}" srcOrd="3" destOrd="0" presId="urn:microsoft.com/office/officeart/2008/layout/LinedList"/>
    <dgm:cxn modelId="{F8F5BA25-5319-B245-BEA1-9FCFBF7EC5B9}" type="presParOf" srcId="{28BC357F-C220-B54A-8BF9-55E677E85FAE}" destId="{BB4A1894-53EB-FE4D-BE20-ED627BCB3C8F}" srcOrd="0" destOrd="0" presId="urn:microsoft.com/office/officeart/2008/layout/LinedList"/>
    <dgm:cxn modelId="{C95E5840-CBEF-9D44-A1AF-E1260BFF55AB}" type="presParOf" srcId="{28BC357F-C220-B54A-8BF9-55E677E85FAE}" destId="{AE5D188B-86A3-FA40-8B51-FB28ACDEE35A}" srcOrd="1" destOrd="0" presId="urn:microsoft.com/office/officeart/2008/layout/LinedList"/>
    <dgm:cxn modelId="{181A8F8A-0FC8-6040-BB45-CA428E674840}" type="presParOf" srcId="{6860A67A-FB62-4B44-A7AA-8EF06403A472}" destId="{CC206497-AE62-234C-847E-BE7B78D96479}" srcOrd="4" destOrd="0" presId="urn:microsoft.com/office/officeart/2008/layout/LinedList"/>
    <dgm:cxn modelId="{22C647C3-56F9-D742-9F91-67E2BC62BEDD}" type="presParOf" srcId="{6860A67A-FB62-4B44-A7AA-8EF06403A472}" destId="{E3823843-43E2-AF49-A815-59B863D8DB2E}" srcOrd="5" destOrd="0" presId="urn:microsoft.com/office/officeart/2008/layout/LinedList"/>
    <dgm:cxn modelId="{86CDBB20-6F96-0E49-8282-88193AFEADB2}" type="presParOf" srcId="{E3823843-43E2-AF49-A815-59B863D8DB2E}" destId="{1CA0C2D3-FD29-B448-84FA-255C169FCE07}" srcOrd="0" destOrd="0" presId="urn:microsoft.com/office/officeart/2008/layout/LinedList"/>
    <dgm:cxn modelId="{53C9A07A-74D6-9A43-9E73-142F684F40FD}" type="presParOf" srcId="{E3823843-43E2-AF49-A815-59B863D8DB2E}" destId="{C12C76FA-A78C-7846-8CEE-CEFE0338ABD8}" srcOrd="1" destOrd="0" presId="urn:microsoft.com/office/officeart/2008/layout/LinedList"/>
    <dgm:cxn modelId="{F4F4AA2D-7831-B34B-A0FA-5D9139E14881}" type="presParOf" srcId="{6860A67A-FB62-4B44-A7AA-8EF06403A472}" destId="{1AD76A20-863A-7146-9511-681E1DFADEC4}" srcOrd="6" destOrd="0" presId="urn:microsoft.com/office/officeart/2008/layout/LinedList"/>
    <dgm:cxn modelId="{7BEF9FB1-960A-8946-9978-E4B4A0C63CAA}" type="presParOf" srcId="{6860A67A-FB62-4B44-A7AA-8EF06403A472}" destId="{CDADB84C-C1E2-E243-80A7-FDCC00072B7D}" srcOrd="7" destOrd="0" presId="urn:microsoft.com/office/officeart/2008/layout/LinedList"/>
    <dgm:cxn modelId="{0B982ED5-2BDC-2A42-8DBC-E3B738E9F38B}" type="presParOf" srcId="{CDADB84C-C1E2-E243-80A7-FDCC00072B7D}" destId="{4B3307D7-9965-C749-8992-791DBD9CC88D}" srcOrd="0" destOrd="0" presId="urn:microsoft.com/office/officeart/2008/layout/LinedList"/>
    <dgm:cxn modelId="{C99025BB-37C6-C74C-A239-676FF19F816A}" type="presParOf" srcId="{CDADB84C-C1E2-E243-80A7-FDCC00072B7D}" destId="{AC03BC54-701C-FA47-AEEB-1F3D68091ADF}" srcOrd="1" destOrd="0" presId="urn:microsoft.com/office/officeart/2008/layout/LinedList"/>
    <dgm:cxn modelId="{68574888-519D-F245-90D3-EA87C4C43527}" type="presParOf" srcId="{6860A67A-FB62-4B44-A7AA-8EF06403A472}" destId="{CEA40FDC-564E-354E-89BE-075583A7451B}" srcOrd="8" destOrd="0" presId="urn:microsoft.com/office/officeart/2008/layout/LinedList"/>
    <dgm:cxn modelId="{3E93296C-1B45-4F4F-A2CC-694B1AE6A5E2}" type="presParOf" srcId="{6860A67A-FB62-4B44-A7AA-8EF06403A472}" destId="{63B1D001-07E0-AB44-B083-CFFDCCCD903A}" srcOrd="9" destOrd="0" presId="urn:microsoft.com/office/officeart/2008/layout/LinedList"/>
    <dgm:cxn modelId="{20709E65-375C-5945-90C1-2FE4D8C17A6C}" type="presParOf" srcId="{63B1D001-07E0-AB44-B083-CFFDCCCD903A}" destId="{D5F1E0B6-279B-1A45-9544-F4EBE5CC4C24}" srcOrd="0" destOrd="0" presId="urn:microsoft.com/office/officeart/2008/layout/LinedList"/>
    <dgm:cxn modelId="{26523201-1FF3-5B48-B484-66E02810F2BA}" type="presParOf" srcId="{63B1D001-07E0-AB44-B083-CFFDCCCD903A}" destId="{971AFB21-2115-3045-80E0-EA64EA9209FD}" srcOrd="1" destOrd="0" presId="urn:microsoft.com/office/officeart/2008/layout/LinedList"/>
    <dgm:cxn modelId="{DB20A8CD-54AC-8345-8DD1-73DF50BE1E65}" type="presParOf" srcId="{6860A67A-FB62-4B44-A7AA-8EF06403A472}" destId="{0C24574F-0268-9849-A2F7-55CE99DFFB8B}" srcOrd="10" destOrd="0" presId="urn:microsoft.com/office/officeart/2008/layout/LinedList"/>
    <dgm:cxn modelId="{BC3D6AC3-F6B5-6E41-8F6E-67E4BF568F0D}" type="presParOf" srcId="{6860A67A-FB62-4B44-A7AA-8EF06403A472}" destId="{59821ADF-A809-8A44-9242-577B4CDC5A39}" srcOrd="11" destOrd="0" presId="urn:microsoft.com/office/officeart/2008/layout/LinedList"/>
    <dgm:cxn modelId="{15FCCE9A-F31B-0447-9025-091713EA0A2E}" type="presParOf" srcId="{59821ADF-A809-8A44-9242-577B4CDC5A39}" destId="{393BB202-BDA9-AE44-8471-C39BA7C2BCD0}" srcOrd="0" destOrd="0" presId="urn:microsoft.com/office/officeart/2008/layout/LinedList"/>
    <dgm:cxn modelId="{A4F0F04B-8E59-574C-ACBE-86183759D8B7}" type="presParOf" srcId="{59821ADF-A809-8A44-9242-577B4CDC5A39}" destId="{12673C42-71A9-8B4B-938E-ECB004DF3805}" srcOrd="1" destOrd="0" presId="urn:microsoft.com/office/officeart/2008/layout/LinedList"/>
    <dgm:cxn modelId="{27C5F9E0-4E39-2D4A-B948-9E2F9560790F}" type="presParOf" srcId="{6860A67A-FB62-4B44-A7AA-8EF06403A472}" destId="{0BCA0BDD-C547-4541-85B3-81BD0B336CC9}" srcOrd="12" destOrd="0" presId="urn:microsoft.com/office/officeart/2008/layout/LinedList"/>
    <dgm:cxn modelId="{F5AC4ECD-4E46-2549-A990-082960146FBF}" type="presParOf" srcId="{6860A67A-FB62-4B44-A7AA-8EF06403A472}" destId="{6B22DA49-3915-1F4B-9F9B-97B6CC29FF6C}" srcOrd="13" destOrd="0" presId="urn:microsoft.com/office/officeart/2008/layout/LinedList"/>
    <dgm:cxn modelId="{3B8E8AA3-74B7-3448-99F4-E056E5E59A1C}" type="presParOf" srcId="{6B22DA49-3915-1F4B-9F9B-97B6CC29FF6C}" destId="{9C66CC3D-EC75-0342-8999-1AB51A9B4F67}" srcOrd="0" destOrd="0" presId="urn:microsoft.com/office/officeart/2008/layout/LinedList"/>
    <dgm:cxn modelId="{87D0899F-50EE-3A40-841F-13C14DA504C8}" type="presParOf" srcId="{6B22DA49-3915-1F4B-9F9B-97B6CC29FF6C}" destId="{81E8245F-E15E-8542-ACA1-B05027D9349F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30EBB05-00D7-4A46-864A-856B195E9C95}" type="doc">
      <dgm:prSet loTypeId="urn:microsoft.com/office/officeart/2005/8/layout/default" loCatId="list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4F4474C-E6FA-46AC-9093-E2DBD93B2E22}">
      <dgm:prSet custT="1"/>
      <dgm:spPr/>
      <dgm:t>
        <a:bodyPr/>
        <a:lstStyle/>
        <a:p>
          <a:r>
            <a:rPr lang="en-US" sz="2400" dirty="0"/>
            <a:t>ON-LINE CERTIFICATE PROGRAM OFFERED BY CSUSB AND GMU.    SIX  COURSES: </a:t>
          </a:r>
        </a:p>
        <a:p>
          <a:endParaRPr lang="en-US" sz="2000" dirty="0"/>
        </a:p>
      </dgm:t>
    </dgm:pt>
    <dgm:pt modelId="{558FD646-FC1A-40B4-BA3A-561473E2760F}" type="parTrans" cxnId="{BCC15D75-5782-4668-B087-9DCB9AD1C949}">
      <dgm:prSet/>
      <dgm:spPr/>
      <dgm:t>
        <a:bodyPr/>
        <a:lstStyle/>
        <a:p>
          <a:endParaRPr lang="en-US"/>
        </a:p>
      </dgm:t>
    </dgm:pt>
    <dgm:pt modelId="{B4FC9CEA-3E69-4078-BADA-18E585C0C6A7}" type="sibTrans" cxnId="{BCC15D75-5782-4668-B087-9DCB9AD1C949}">
      <dgm:prSet/>
      <dgm:spPr/>
      <dgm:t>
        <a:bodyPr/>
        <a:lstStyle/>
        <a:p>
          <a:endParaRPr lang="en-US"/>
        </a:p>
      </dgm:t>
    </dgm:pt>
    <dgm:pt modelId="{66AFDBC4-4416-4642-92AF-E30C6E6F704F}">
      <dgm:prSet custT="1"/>
      <dgm:spPr/>
      <dgm:t>
        <a:bodyPr/>
        <a:lstStyle/>
        <a:p>
          <a:r>
            <a:rPr lang="en-US" sz="2400" dirty="0"/>
            <a:t>CONFERENCES AND WORKSHOP FOR  SCHOOL OFFICIALS – BEGINNING FEBRUARY 2020</a:t>
          </a:r>
        </a:p>
      </dgm:t>
    </dgm:pt>
    <dgm:pt modelId="{861E171F-F180-4A60-A726-672EC3E222D5}" type="parTrans" cxnId="{A724BDF7-3983-40B2-A825-3F8C6A03CC14}">
      <dgm:prSet/>
      <dgm:spPr/>
      <dgm:t>
        <a:bodyPr/>
        <a:lstStyle/>
        <a:p>
          <a:endParaRPr lang="en-US"/>
        </a:p>
      </dgm:t>
    </dgm:pt>
    <dgm:pt modelId="{98B4769F-FD6F-4DF4-9775-02CFD2850502}" type="sibTrans" cxnId="{A724BDF7-3983-40B2-A825-3F8C6A03CC14}">
      <dgm:prSet/>
      <dgm:spPr/>
      <dgm:t>
        <a:bodyPr/>
        <a:lstStyle/>
        <a:p>
          <a:endParaRPr lang="en-US"/>
        </a:p>
      </dgm:t>
    </dgm:pt>
    <dgm:pt modelId="{05271815-FA95-474C-848C-F33E67D7F24B}" type="pres">
      <dgm:prSet presAssocID="{330EBB05-00D7-4A46-864A-856B195E9C95}" presName="diagram" presStyleCnt="0">
        <dgm:presLayoutVars>
          <dgm:dir/>
          <dgm:resizeHandles val="exact"/>
        </dgm:presLayoutVars>
      </dgm:prSet>
      <dgm:spPr/>
    </dgm:pt>
    <dgm:pt modelId="{1879DE12-B98A-D14D-A850-BCBDECFEEF20}" type="pres">
      <dgm:prSet presAssocID="{B4F4474C-E6FA-46AC-9093-E2DBD93B2E22}" presName="node" presStyleLbl="node1" presStyleIdx="0" presStyleCnt="2">
        <dgm:presLayoutVars>
          <dgm:bulletEnabled val="1"/>
        </dgm:presLayoutVars>
      </dgm:prSet>
      <dgm:spPr/>
    </dgm:pt>
    <dgm:pt modelId="{EED2FDB6-8C8A-1342-89C1-35E59ADE44DD}" type="pres">
      <dgm:prSet presAssocID="{B4FC9CEA-3E69-4078-BADA-18E585C0C6A7}" presName="sibTrans" presStyleCnt="0"/>
      <dgm:spPr/>
    </dgm:pt>
    <dgm:pt modelId="{B4BA0A4D-108E-8243-A6B3-0F2EDE1BED18}" type="pres">
      <dgm:prSet presAssocID="{66AFDBC4-4416-4642-92AF-E30C6E6F704F}" presName="node" presStyleLbl="node1" presStyleIdx="1" presStyleCnt="2">
        <dgm:presLayoutVars>
          <dgm:bulletEnabled val="1"/>
        </dgm:presLayoutVars>
      </dgm:prSet>
      <dgm:spPr/>
    </dgm:pt>
  </dgm:ptLst>
  <dgm:cxnLst>
    <dgm:cxn modelId="{47C9CE2B-E140-314A-BD5A-C0E0CFB0B4F3}" type="presOf" srcId="{66AFDBC4-4416-4642-92AF-E30C6E6F704F}" destId="{B4BA0A4D-108E-8243-A6B3-0F2EDE1BED18}" srcOrd="0" destOrd="0" presId="urn:microsoft.com/office/officeart/2005/8/layout/default"/>
    <dgm:cxn modelId="{DAFBAB72-5983-D443-81E2-8CD90884FE3A}" type="presOf" srcId="{B4F4474C-E6FA-46AC-9093-E2DBD93B2E22}" destId="{1879DE12-B98A-D14D-A850-BCBDECFEEF20}" srcOrd="0" destOrd="0" presId="urn:microsoft.com/office/officeart/2005/8/layout/default"/>
    <dgm:cxn modelId="{BCC15D75-5782-4668-B087-9DCB9AD1C949}" srcId="{330EBB05-00D7-4A46-864A-856B195E9C95}" destId="{B4F4474C-E6FA-46AC-9093-E2DBD93B2E22}" srcOrd="0" destOrd="0" parTransId="{558FD646-FC1A-40B4-BA3A-561473E2760F}" sibTransId="{B4FC9CEA-3E69-4078-BADA-18E585C0C6A7}"/>
    <dgm:cxn modelId="{45A4D8E9-B91C-DF4F-B3EA-9290FBB19D95}" type="presOf" srcId="{330EBB05-00D7-4A46-864A-856B195E9C95}" destId="{05271815-FA95-474C-848C-F33E67D7F24B}" srcOrd="0" destOrd="0" presId="urn:microsoft.com/office/officeart/2005/8/layout/default"/>
    <dgm:cxn modelId="{A724BDF7-3983-40B2-A825-3F8C6A03CC14}" srcId="{330EBB05-00D7-4A46-864A-856B195E9C95}" destId="{66AFDBC4-4416-4642-92AF-E30C6E6F704F}" srcOrd="1" destOrd="0" parTransId="{861E171F-F180-4A60-A726-672EC3E222D5}" sibTransId="{98B4769F-FD6F-4DF4-9775-02CFD2850502}"/>
    <dgm:cxn modelId="{7F02012C-4B5C-1546-AC54-51B4CBA5357D}" type="presParOf" srcId="{05271815-FA95-474C-848C-F33E67D7F24B}" destId="{1879DE12-B98A-D14D-A850-BCBDECFEEF20}" srcOrd="0" destOrd="0" presId="urn:microsoft.com/office/officeart/2005/8/layout/default"/>
    <dgm:cxn modelId="{BBBF7674-1732-914C-AA23-CE6AC186E6E8}" type="presParOf" srcId="{05271815-FA95-474C-848C-F33E67D7F24B}" destId="{EED2FDB6-8C8A-1342-89C1-35E59ADE44DD}" srcOrd="1" destOrd="0" presId="urn:microsoft.com/office/officeart/2005/8/layout/default"/>
    <dgm:cxn modelId="{27DAC549-0853-2646-AF33-4BF8A1DFE32F}" type="presParOf" srcId="{05271815-FA95-474C-848C-F33E67D7F24B}" destId="{B4BA0A4D-108E-8243-A6B3-0F2EDE1BED18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A79300B-31F1-4206-A516-998CB02CDE1B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AF0772F4-0EC6-4A40-ADBC-DB2C05E60079}">
      <dgm:prSet/>
      <dgm:spPr/>
      <dgm:t>
        <a:bodyPr/>
        <a:lstStyle/>
        <a:p>
          <a:r>
            <a:rPr lang="en-US"/>
            <a:t>PUBLICISE PROGRAM</a:t>
          </a:r>
        </a:p>
      </dgm:t>
    </dgm:pt>
    <dgm:pt modelId="{4CD369C3-26AA-41DA-B2B2-BD1B23C2D414}" type="parTrans" cxnId="{D6905697-CCB9-4D1A-9D8A-F9950CFD54C6}">
      <dgm:prSet/>
      <dgm:spPr/>
      <dgm:t>
        <a:bodyPr/>
        <a:lstStyle/>
        <a:p>
          <a:endParaRPr lang="en-US"/>
        </a:p>
      </dgm:t>
    </dgm:pt>
    <dgm:pt modelId="{6D3B6D1C-1F32-46E6-9944-CDBA431E8ACF}" type="sibTrans" cxnId="{D6905697-CCB9-4D1A-9D8A-F9950CFD54C6}">
      <dgm:prSet/>
      <dgm:spPr/>
      <dgm:t>
        <a:bodyPr/>
        <a:lstStyle/>
        <a:p>
          <a:endParaRPr lang="en-US"/>
        </a:p>
      </dgm:t>
    </dgm:pt>
    <dgm:pt modelId="{05917C38-58D9-422B-9F07-771B00BAC7EC}">
      <dgm:prSet/>
      <dgm:spPr/>
      <dgm:t>
        <a:bodyPr/>
        <a:lstStyle/>
        <a:p>
          <a:r>
            <a:rPr lang="en-US"/>
            <a:t>SUGGEST SPECIFIC SCHOOLS FOR ASSESSSMENT</a:t>
          </a:r>
        </a:p>
      </dgm:t>
    </dgm:pt>
    <dgm:pt modelId="{163F937C-0BAD-43C3-A141-92310E079FE0}" type="parTrans" cxnId="{AC491D48-163B-4597-B8FA-ACE9299212A4}">
      <dgm:prSet/>
      <dgm:spPr/>
      <dgm:t>
        <a:bodyPr/>
        <a:lstStyle/>
        <a:p>
          <a:endParaRPr lang="en-US"/>
        </a:p>
      </dgm:t>
    </dgm:pt>
    <dgm:pt modelId="{62395D8B-ED8B-4C26-A293-2EB5953B6370}" type="sibTrans" cxnId="{AC491D48-163B-4597-B8FA-ACE9299212A4}">
      <dgm:prSet/>
      <dgm:spPr/>
      <dgm:t>
        <a:bodyPr/>
        <a:lstStyle/>
        <a:p>
          <a:endParaRPr lang="en-US"/>
        </a:p>
      </dgm:t>
    </dgm:pt>
    <dgm:pt modelId="{658A8F6F-AF10-4814-8CAA-C368285784F9}">
      <dgm:prSet/>
      <dgm:spPr/>
      <dgm:t>
        <a:bodyPr/>
        <a:lstStyle/>
        <a:p>
          <a:r>
            <a:rPr lang="en-US"/>
            <a:t>REGIONAL INFORMATION MEETINGS</a:t>
          </a:r>
        </a:p>
      </dgm:t>
    </dgm:pt>
    <dgm:pt modelId="{E5ACBC84-6546-45B8-A942-646990C9C51C}" type="parTrans" cxnId="{E5953794-D47B-4593-A068-A2A8D02C1D93}">
      <dgm:prSet/>
      <dgm:spPr/>
      <dgm:t>
        <a:bodyPr/>
        <a:lstStyle/>
        <a:p>
          <a:endParaRPr lang="en-US"/>
        </a:p>
      </dgm:t>
    </dgm:pt>
    <dgm:pt modelId="{FF8E3698-4FB0-406D-BC09-99EC4291D5FA}" type="sibTrans" cxnId="{E5953794-D47B-4593-A068-A2A8D02C1D93}">
      <dgm:prSet/>
      <dgm:spPr/>
      <dgm:t>
        <a:bodyPr/>
        <a:lstStyle/>
        <a:p>
          <a:endParaRPr lang="en-US"/>
        </a:p>
      </dgm:t>
    </dgm:pt>
    <dgm:pt modelId="{5D974FAA-D3E6-4A32-90CC-EC1CF6B033B5}">
      <dgm:prSet/>
      <dgm:spPr/>
      <dgm:t>
        <a:bodyPr/>
        <a:lstStyle/>
        <a:p>
          <a:r>
            <a:rPr lang="en-US"/>
            <a:t>RECOMMEND PROGRAM TO SCHOOL DISTRICTS</a:t>
          </a:r>
        </a:p>
      </dgm:t>
    </dgm:pt>
    <dgm:pt modelId="{B122195B-2556-4F39-8E99-34FCC35DA094}" type="parTrans" cxnId="{1FFFAC3C-0FCE-4C54-A5C4-C76A8B52DFB0}">
      <dgm:prSet/>
      <dgm:spPr/>
      <dgm:t>
        <a:bodyPr/>
        <a:lstStyle/>
        <a:p>
          <a:endParaRPr lang="en-US"/>
        </a:p>
      </dgm:t>
    </dgm:pt>
    <dgm:pt modelId="{A9B4F65F-18F7-4697-8428-FB1A758C1A8B}" type="sibTrans" cxnId="{1FFFAC3C-0FCE-4C54-A5C4-C76A8B52DFB0}">
      <dgm:prSet/>
      <dgm:spPr/>
      <dgm:t>
        <a:bodyPr/>
        <a:lstStyle/>
        <a:p>
          <a:endParaRPr lang="en-US"/>
        </a:p>
      </dgm:t>
    </dgm:pt>
    <dgm:pt modelId="{2CBE16EC-F42A-413C-BA65-7111B35EFE4C}">
      <dgm:prSet/>
      <dgm:spPr/>
      <dgm:t>
        <a:bodyPr/>
        <a:lstStyle/>
        <a:p>
          <a:r>
            <a:rPr lang="en-US"/>
            <a:t>SPONSOR  CONFERENCES </a:t>
          </a:r>
        </a:p>
      </dgm:t>
    </dgm:pt>
    <dgm:pt modelId="{91B574EB-FBEE-4080-A313-3F85F0599BD7}" type="parTrans" cxnId="{3EB10331-3746-481D-B438-C4BC1E8ABA86}">
      <dgm:prSet/>
      <dgm:spPr/>
      <dgm:t>
        <a:bodyPr/>
        <a:lstStyle/>
        <a:p>
          <a:endParaRPr lang="en-US"/>
        </a:p>
      </dgm:t>
    </dgm:pt>
    <dgm:pt modelId="{09CC108A-27F7-4845-95FC-435D300AC415}" type="sibTrans" cxnId="{3EB10331-3746-481D-B438-C4BC1E8ABA86}">
      <dgm:prSet/>
      <dgm:spPr/>
      <dgm:t>
        <a:bodyPr/>
        <a:lstStyle/>
        <a:p>
          <a:endParaRPr lang="en-US"/>
        </a:p>
      </dgm:t>
    </dgm:pt>
    <dgm:pt modelId="{9EF50DB9-24F0-714C-90EC-3FB891174579}" type="pres">
      <dgm:prSet presAssocID="{CA79300B-31F1-4206-A516-998CB02CDE1B}" presName="linear" presStyleCnt="0">
        <dgm:presLayoutVars>
          <dgm:animLvl val="lvl"/>
          <dgm:resizeHandles val="exact"/>
        </dgm:presLayoutVars>
      </dgm:prSet>
      <dgm:spPr/>
    </dgm:pt>
    <dgm:pt modelId="{7F4A91A2-B2E8-914D-AC2D-E956FF488792}" type="pres">
      <dgm:prSet presAssocID="{AF0772F4-0EC6-4A40-ADBC-DB2C05E60079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D12BDE57-D089-4B4A-AA55-ED51EFCCAAFB}" type="pres">
      <dgm:prSet presAssocID="{6D3B6D1C-1F32-46E6-9944-CDBA431E8ACF}" presName="spacer" presStyleCnt="0"/>
      <dgm:spPr/>
    </dgm:pt>
    <dgm:pt modelId="{79311862-D996-254B-9395-B931765F6880}" type="pres">
      <dgm:prSet presAssocID="{05917C38-58D9-422B-9F07-771B00BAC7EC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02F6C967-72EB-1741-A4C2-4888935F017D}" type="pres">
      <dgm:prSet presAssocID="{62395D8B-ED8B-4C26-A293-2EB5953B6370}" presName="spacer" presStyleCnt="0"/>
      <dgm:spPr/>
    </dgm:pt>
    <dgm:pt modelId="{90F6DFBE-DB59-654A-A691-7CC72D53A811}" type="pres">
      <dgm:prSet presAssocID="{658A8F6F-AF10-4814-8CAA-C368285784F9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16C9BC06-F148-004C-A065-7EEF14A17F7B}" type="pres">
      <dgm:prSet presAssocID="{FF8E3698-4FB0-406D-BC09-99EC4291D5FA}" presName="spacer" presStyleCnt="0"/>
      <dgm:spPr/>
    </dgm:pt>
    <dgm:pt modelId="{B66D43A2-83C5-9640-906A-152A5554166C}" type="pres">
      <dgm:prSet presAssocID="{5D974FAA-D3E6-4A32-90CC-EC1CF6B033B5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2408EAC3-627C-784C-8FDB-68D57103F769}" type="pres">
      <dgm:prSet presAssocID="{A9B4F65F-18F7-4697-8428-FB1A758C1A8B}" presName="spacer" presStyleCnt="0"/>
      <dgm:spPr/>
    </dgm:pt>
    <dgm:pt modelId="{22DCB753-7E6E-8D4E-92B0-B5C895535A76}" type="pres">
      <dgm:prSet presAssocID="{2CBE16EC-F42A-413C-BA65-7111B35EFE4C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3EB10331-3746-481D-B438-C4BC1E8ABA86}" srcId="{CA79300B-31F1-4206-A516-998CB02CDE1B}" destId="{2CBE16EC-F42A-413C-BA65-7111B35EFE4C}" srcOrd="4" destOrd="0" parTransId="{91B574EB-FBEE-4080-A313-3F85F0599BD7}" sibTransId="{09CC108A-27F7-4845-95FC-435D300AC415}"/>
    <dgm:cxn modelId="{1FFFAC3C-0FCE-4C54-A5C4-C76A8B52DFB0}" srcId="{CA79300B-31F1-4206-A516-998CB02CDE1B}" destId="{5D974FAA-D3E6-4A32-90CC-EC1CF6B033B5}" srcOrd="3" destOrd="0" parTransId="{B122195B-2556-4F39-8E99-34FCC35DA094}" sibTransId="{A9B4F65F-18F7-4697-8428-FB1A758C1A8B}"/>
    <dgm:cxn modelId="{B3A9983D-D3E1-BE44-ADC8-F8BB8120015E}" type="presOf" srcId="{2CBE16EC-F42A-413C-BA65-7111B35EFE4C}" destId="{22DCB753-7E6E-8D4E-92B0-B5C895535A76}" srcOrd="0" destOrd="0" presId="urn:microsoft.com/office/officeart/2005/8/layout/vList2"/>
    <dgm:cxn modelId="{AC491D48-163B-4597-B8FA-ACE9299212A4}" srcId="{CA79300B-31F1-4206-A516-998CB02CDE1B}" destId="{05917C38-58D9-422B-9F07-771B00BAC7EC}" srcOrd="1" destOrd="0" parTransId="{163F937C-0BAD-43C3-A141-92310E079FE0}" sibTransId="{62395D8B-ED8B-4C26-A293-2EB5953B6370}"/>
    <dgm:cxn modelId="{EBF1EB82-7CD8-3241-AD19-0D94ED803653}" type="presOf" srcId="{5D974FAA-D3E6-4A32-90CC-EC1CF6B033B5}" destId="{B66D43A2-83C5-9640-906A-152A5554166C}" srcOrd="0" destOrd="0" presId="urn:microsoft.com/office/officeart/2005/8/layout/vList2"/>
    <dgm:cxn modelId="{03E25E86-B3A3-6940-BE41-DC5AB76B3A7F}" type="presOf" srcId="{658A8F6F-AF10-4814-8CAA-C368285784F9}" destId="{90F6DFBE-DB59-654A-A691-7CC72D53A811}" srcOrd="0" destOrd="0" presId="urn:microsoft.com/office/officeart/2005/8/layout/vList2"/>
    <dgm:cxn modelId="{876B988F-AA6B-7F4A-82C0-D1364D1D0549}" type="presOf" srcId="{05917C38-58D9-422B-9F07-771B00BAC7EC}" destId="{79311862-D996-254B-9395-B931765F6880}" srcOrd="0" destOrd="0" presId="urn:microsoft.com/office/officeart/2005/8/layout/vList2"/>
    <dgm:cxn modelId="{E5953794-D47B-4593-A068-A2A8D02C1D93}" srcId="{CA79300B-31F1-4206-A516-998CB02CDE1B}" destId="{658A8F6F-AF10-4814-8CAA-C368285784F9}" srcOrd="2" destOrd="0" parTransId="{E5ACBC84-6546-45B8-A942-646990C9C51C}" sibTransId="{FF8E3698-4FB0-406D-BC09-99EC4291D5FA}"/>
    <dgm:cxn modelId="{D6905697-CCB9-4D1A-9D8A-F9950CFD54C6}" srcId="{CA79300B-31F1-4206-A516-998CB02CDE1B}" destId="{AF0772F4-0EC6-4A40-ADBC-DB2C05E60079}" srcOrd="0" destOrd="0" parTransId="{4CD369C3-26AA-41DA-B2B2-BD1B23C2D414}" sibTransId="{6D3B6D1C-1F32-46E6-9944-CDBA431E8ACF}"/>
    <dgm:cxn modelId="{6630AAC1-5A8C-534D-80B4-EBC8B494FC6D}" type="presOf" srcId="{CA79300B-31F1-4206-A516-998CB02CDE1B}" destId="{9EF50DB9-24F0-714C-90EC-3FB891174579}" srcOrd="0" destOrd="0" presId="urn:microsoft.com/office/officeart/2005/8/layout/vList2"/>
    <dgm:cxn modelId="{D64E80D6-93A5-6C46-B1F2-9CEA4691E6E3}" type="presOf" srcId="{AF0772F4-0EC6-4A40-ADBC-DB2C05E60079}" destId="{7F4A91A2-B2E8-914D-AC2D-E956FF488792}" srcOrd="0" destOrd="0" presId="urn:microsoft.com/office/officeart/2005/8/layout/vList2"/>
    <dgm:cxn modelId="{D5CC7F2F-C242-334B-B9F9-C934DADA43A3}" type="presParOf" srcId="{9EF50DB9-24F0-714C-90EC-3FB891174579}" destId="{7F4A91A2-B2E8-914D-AC2D-E956FF488792}" srcOrd="0" destOrd="0" presId="urn:microsoft.com/office/officeart/2005/8/layout/vList2"/>
    <dgm:cxn modelId="{BA3A8A43-D22E-7349-B501-563C91F586B0}" type="presParOf" srcId="{9EF50DB9-24F0-714C-90EC-3FB891174579}" destId="{D12BDE57-D089-4B4A-AA55-ED51EFCCAAFB}" srcOrd="1" destOrd="0" presId="urn:microsoft.com/office/officeart/2005/8/layout/vList2"/>
    <dgm:cxn modelId="{AFBFE2DF-6736-6940-AFD3-B9D13F46AFBF}" type="presParOf" srcId="{9EF50DB9-24F0-714C-90EC-3FB891174579}" destId="{79311862-D996-254B-9395-B931765F6880}" srcOrd="2" destOrd="0" presId="urn:microsoft.com/office/officeart/2005/8/layout/vList2"/>
    <dgm:cxn modelId="{994E7C2A-F398-1D47-B75E-AF6B176828BA}" type="presParOf" srcId="{9EF50DB9-24F0-714C-90EC-3FB891174579}" destId="{02F6C967-72EB-1741-A4C2-4888935F017D}" srcOrd="3" destOrd="0" presId="urn:microsoft.com/office/officeart/2005/8/layout/vList2"/>
    <dgm:cxn modelId="{C741207A-5374-364C-9961-5E52414DA1C0}" type="presParOf" srcId="{9EF50DB9-24F0-714C-90EC-3FB891174579}" destId="{90F6DFBE-DB59-654A-A691-7CC72D53A811}" srcOrd="4" destOrd="0" presId="urn:microsoft.com/office/officeart/2005/8/layout/vList2"/>
    <dgm:cxn modelId="{F5F62FBA-73B7-734E-A551-3FA15CAC6ACE}" type="presParOf" srcId="{9EF50DB9-24F0-714C-90EC-3FB891174579}" destId="{16C9BC06-F148-004C-A065-7EEF14A17F7B}" srcOrd="5" destOrd="0" presId="urn:microsoft.com/office/officeart/2005/8/layout/vList2"/>
    <dgm:cxn modelId="{22D7BBBD-6937-0443-80A7-6E6BC56D30A7}" type="presParOf" srcId="{9EF50DB9-24F0-714C-90EC-3FB891174579}" destId="{B66D43A2-83C5-9640-906A-152A5554166C}" srcOrd="6" destOrd="0" presId="urn:microsoft.com/office/officeart/2005/8/layout/vList2"/>
    <dgm:cxn modelId="{B46D7514-48EF-C644-9C2F-A4492E9CC08F}" type="presParOf" srcId="{9EF50DB9-24F0-714C-90EC-3FB891174579}" destId="{2408EAC3-627C-784C-8FDB-68D57103F769}" srcOrd="7" destOrd="0" presId="urn:microsoft.com/office/officeart/2005/8/layout/vList2"/>
    <dgm:cxn modelId="{8FEEE937-A8E1-A044-8CCE-23D63AAE9924}" type="presParOf" srcId="{9EF50DB9-24F0-714C-90EC-3FB891174579}" destId="{22DCB753-7E6E-8D4E-92B0-B5C895535A76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1200CD-3511-DF41-820E-439BAF1095E3}">
      <dsp:nvSpPr>
        <dsp:cNvPr id="0" name=""/>
        <dsp:cNvSpPr/>
      </dsp:nvSpPr>
      <dsp:spPr>
        <a:xfrm>
          <a:off x="248523" y="1445"/>
          <a:ext cx="4184808" cy="26573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9C3863-1F95-F54F-83F6-EE10B36F8BEF}">
      <dsp:nvSpPr>
        <dsp:cNvPr id="0" name=""/>
        <dsp:cNvSpPr/>
      </dsp:nvSpPr>
      <dsp:spPr>
        <a:xfrm>
          <a:off x="713501" y="443175"/>
          <a:ext cx="4184808" cy="26573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>
              <a:latin typeface="Arial" panose="020B0604020202020204" pitchFamily="34" charset="0"/>
              <a:cs typeface="Arial" panose="020B0604020202020204" pitchFamily="34" charset="0"/>
            </a:rPr>
            <a:t>Traditional approaches and policy-makers emphasize </a:t>
          </a:r>
          <a:r>
            <a:rPr lang="en-US" sz="2900" u="sng" kern="1200" dirty="0">
              <a:latin typeface="Arial" panose="020B0604020202020204" pitchFamily="34" charset="0"/>
              <a:cs typeface="Arial" panose="020B0604020202020204" pitchFamily="34" charset="0"/>
            </a:rPr>
            <a:t>the many good things that have been done</a:t>
          </a:r>
          <a:endParaRPr lang="en-US" sz="29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91332" y="521006"/>
        <a:ext cx="4029146" cy="2501691"/>
      </dsp:txXfrm>
    </dsp:sp>
    <dsp:sp modelId="{35F05228-D17E-FC47-BBA5-CCBB3509026A}">
      <dsp:nvSpPr>
        <dsp:cNvPr id="0" name=""/>
        <dsp:cNvSpPr/>
      </dsp:nvSpPr>
      <dsp:spPr>
        <a:xfrm>
          <a:off x="5363289" y="1445"/>
          <a:ext cx="4184808" cy="26573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100880-F407-E44C-BBA9-8E1C42897968}">
      <dsp:nvSpPr>
        <dsp:cNvPr id="0" name=""/>
        <dsp:cNvSpPr/>
      </dsp:nvSpPr>
      <dsp:spPr>
        <a:xfrm>
          <a:off x="5828268" y="443175"/>
          <a:ext cx="4184808" cy="26573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>
              <a:latin typeface="Arial" panose="020B0604020202020204" pitchFamily="34" charset="0"/>
              <a:cs typeface="Arial" panose="020B0604020202020204" pitchFamily="34" charset="0"/>
            </a:rPr>
            <a:t>The self assessment asks each practitioner to think about </a:t>
          </a:r>
          <a:r>
            <a:rPr lang="en-US" sz="2900" u="sng" kern="1200" dirty="0">
              <a:latin typeface="Arial" panose="020B0604020202020204" pitchFamily="34" charset="0"/>
              <a:cs typeface="Arial" panose="020B0604020202020204" pitchFamily="34" charset="0"/>
            </a:rPr>
            <a:t>the things that have not been done</a:t>
          </a:r>
          <a:endParaRPr lang="en-US" sz="29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906099" y="521006"/>
        <a:ext cx="4029146" cy="2501691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1B493E-3C12-4346-9F40-6A260971EAF0}">
      <dsp:nvSpPr>
        <dsp:cNvPr id="0" name=""/>
        <dsp:cNvSpPr/>
      </dsp:nvSpPr>
      <dsp:spPr>
        <a:xfrm>
          <a:off x="0" y="372424"/>
          <a:ext cx="5607050" cy="418275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0" kern="1200" dirty="0">
              <a:solidFill>
                <a:schemeClr val="tx1"/>
              </a:solidFill>
            </a:rPr>
            <a:t>Dr.  Thomas </a:t>
          </a:r>
          <a:r>
            <a:rPr lang="en-US" sz="3200" b="0" kern="1200" dirty="0" err="1">
              <a:solidFill>
                <a:schemeClr val="tx1"/>
              </a:solidFill>
            </a:rPr>
            <a:t>McWeeney</a:t>
          </a:r>
          <a:r>
            <a:rPr lang="en-US" sz="3200" b="0" kern="1200" dirty="0">
              <a:solidFill>
                <a:schemeClr val="tx1"/>
              </a:solidFill>
            </a:rPr>
            <a:t>, Associate Director, </a:t>
          </a: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0" kern="1200" dirty="0">
              <a:solidFill>
                <a:schemeClr val="tx1"/>
              </a:solidFill>
            </a:rPr>
            <a:t>Research Institute for Public Management and Governance,  </a:t>
          </a: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0" kern="1200" dirty="0">
              <a:solidFill>
                <a:schemeClr val="tx1"/>
              </a:solidFill>
            </a:rPr>
            <a:t>Cal State San Bernardino.   </a:t>
          </a: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0" kern="1200" dirty="0">
              <a:solidFill>
                <a:schemeClr val="tx1"/>
              </a:solidFill>
            </a:rPr>
            <a:t>[</a:t>
          </a:r>
          <a:r>
            <a:rPr lang="en-US" sz="3200" b="0" kern="1200" dirty="0" err="1">
              <a:solidFill>
                <a:schemeClr val="tx1"/>
              </a:solidFill>
            </a:rPr>
            <a:t>tmcweeney@csusb.edu</a:t>
          </a:r>
          <a:r>
            <a:rPr lang="en-US" sz="3200" b="0" kern="1200" dirty="0">
              <a:solidFill>
                <a:schemeClr val="tx1"/>
              </a:solidFill>
            </a:rPr>
            <a:t>; 760/333-8950]</a:t>
          </a:r>
        </a:p>
      </dsp:txBody>
      <dsp:txXfrm>
        <a:off x="204185" y="576609"/>
        <a:ext cx="5198680" cy="37743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8B3912-136E-4E53-839D-C41801A2D7EC}">
      <dsp:nvSpPr>
        <dsp:cNvPr id="0" name=""/>
        <dsp:cNvSpPr/>
      </dsp:nvSpPr>
      <dsp:spPr>
        <a:xfrm>
          <a:off x="0" y="2190"/>
          <a:ext cx="6151562" cy="110999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9AA7D8-F5D3-4556-BE17-C9CC9E199A11}">
      <dsp:nvSpPr>
        <dsp:cNvPr id="0" name=""/>
        <dsp:cNvSpPr/>
      </dsp:nvSpPr>
      <dsp:spPr>
        <a:xfrm>
          <a:off x="335773" y="251938"/>
          <a:ext cx="610496" cy="61049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E689A4-E273-453B-BE52-6D264ED3B27C}">
      <dsp:nvSpPr>
        <dsp:cNvPr id="0" name=""/>
        <dsp:cNvSpPr/>
      </dsp:nvSpPr>
      <dsp:spPr>
        <a:xfrm>
          <a:off x="1282042" y="2190"/>
          <a:ext cx="4869520" cy="11099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474" tIns="117474" rIns="117474" bIns="117474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Mass Shootings:   3 Shootings; 52 deaths; 32 injured</a:t>
          </a:r>
        </a:p>
      </dsp:txBody>
      <dsp:txXfrm>
        <a:off x="1282042" y="2190"/>
        <a:ext cx="4869520" cy="1109993"/>
      </dsp:txXfrm>
    </dsp:sp>
    <dsp:sp modelId="{00F31F09-22A5-425A-95A6-3533B57830AD}">
      <dsp:nvSpPr>
        <dsp:cNvPr id="0" name=""/>
        <dsp:cNvSpPr/>
      </dsp:nvSpPr>
      <dsp:spPr>
        <a:xfrm>
          <a:off x="0" y="1389682"/>
          <a:ext cx="6151562" cy="110999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D26FE3-4D4E-4529-B1D5-41DF7B1253BE}">
      <dsp:nvSpPr>
        <dsp:cNvPr id="0" name=""/>
        <dsp:cNvSpPr/>
      </dsp:nvSpPr>
      <dsp:spPr>
        <a:xfrm>
          <a:off x="335773" y="1639430"/>
          <a:ext cx="610496" cy="61049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1F0017-3150-4DF6-BE52-CF81F9B81B57}">
      <dsp:nvSpPr>
        <dsp:cNvPr id="0" name=""/>
        <dsp:cNvSpPr/>
      </dsp:nvSpPr>
      <dsp:spPr>
        <a:xfrm>
          <a:off x="1282042" y="1389682"/>
          <a:ext cx="4869520" cy="11099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474" tIns="117474" rIns="117474" bIns="117474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Grudge Shootings:  17 Shootings; 1 death; 8 injured</a:t>
          </a:r>
        </a:p>
      </dsp:txBody>
      <dsp:txXfrm>
        <a:off x="1282042" y="1389682"/>
        <a:ext cx="4869520" cy="1109993"/>
      </dsp:txXfrm>
    </dsp:sp>
    <dsp:sp modelId="{79015F9D-D52C-49DF-B021-7D3E19A85EDA}">
      <dsp:nvSpPr>
        <dsp:cNvPr id="0" name=""/>
        <dsp:cNvSpPr/>
      </dsp:nvSpPr>
      <dsp:spPr>
        <a:xfrm>
          <a:off x="0" y="2777174"/>
          <a:ext cx="6151562" cy="110999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C81C4C-2BC2-4A28-B27E-2EB7A528293A}">
      <dsp:nvSpPr>
        <dsp:cNvPr id="0" name=""/>
        <dsp:cNvSpPr/>
      </dsp:nvSpPr>
      <dsp:spPr>
        <a:xfrm>
          <a:off x="335773" y="3026922"/>
          <a:ext cx="610496" cy="61049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48AFA8-A4DF-4A91-8BB9-393A2AC0DE54}">
      <dsp:nvSpPr>
        <dsp:cNvPr id="0" name=""/>
        <dsp:cNvSpPr/>
      </dsp:nvSpPr>
      <dsp:spPr>
        <a:xfrm>
          <a:off x="1282042" y="2777174"/>
          <a:ext cx="4869520" cy="11099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474" tIns="117474" rIns="117474" bIns="117474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Indiscriminate Shootings:  13 Shootings; 1death; 27  injuries </a:t>
          </a:r>
        </a:p>
      </dsp:txBody>
      <dsp:txXfrm>
        <a:off x="1282042" y="2777174"/>
        <a:ext cx="4869520" cy="1109993"/>
      </dsp:txXfrm>
    </dsp:sp>
    <dsp:sp modelId="{05951A5C-D1CE-4C01-8155-9EE8DE830DAB}">
      <dsp:nvSpPr>
        <dsp:cNvPr id="0" name=""/>
        <dsp:cNvSpPr/>
      </dsp:nvSpPr>
      <dsp:spPr>
        <a:xfrm>
          <a:off x="0" y="4164666"/>
          <a:ext cx="6151562" cy="110999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54383C-762B-47AA-BC83-43B723CA385D}">
      <dsp:nvSpPr>
        <dsp:cNvPr id="0" name=""/>
        <dsp:cNvSpPr/>
      </dsp:nvSpPr>
      <dsp:spPr>
        <a:xfrm>
          <a:off x="335773" y="4414414"/>
          <a:ext cx="610496" cy="61049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07605C-1F7E-4052-A87D-3B9E29A4BB39}">
      <dsp:nvSpPr>
        <dsp:cNvPr id="0" name=""/>
        <dsp:cNvSpPr/>
      </dsp:nvSpPr>
      <dsp:spPr>
        <a:xfrm>
          <a:off x="1282042" y="4164666"/>
          <a:ext cx="4869520" cy="11099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474" tIns="117474" rIns="117474" bIns="117474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Over 35,000 students experienced life-changing trauma in 2018-19.  More than 200,000 students exposed in recent past.  </a:t>
          </a:r>
          <a:endParaRPr lang="en-US" sz="1900" b="1" i="1" kern="1200" dirty="0">
            <a:solidFill>
              <a:srgbClr val="FFFF00"/>
            </a:solidFill>
          </a:endParaRPr>
        </a:p>
      </dsp:txBody>
      <dsp:txXfrm>
        <a:off x="1282042" y="4164666"/>
        <a:ext cx="4869520" cy="110999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5A9D69-AB0F-8448-8F84-96097F87F315}">
      <dsp:nvSpPr>
        <dsp:cNvPr id="0" name=""/>
        <dsp:cNvSpPr/>
      </dsp:nvSpPr>
      <dsp:spPr>
        <a:xfrm>
          <a:off x="0" y="644"/>
          <a:ext cx="615156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63D277-796D-0C4B-9878-B6DD39A823B5}">
      <dsp:nvSpPr>
        <dsp:cNvPr id="0" name=""/>
        <dsp:cNvSpPr/>
      </dsp:nvSpPr>
      <dsp:spPr>
        <a:xfrm>
          <a:off x="0" y="644"/>
          <a:ext cx="6151562" cy="10551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t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/>
            <a:t>1.0  Security</a:t>
          </a:r>
        </a:p>
      </dsp:txBody>
      <dsp:txXfrm>
        <a:off x="0" y="644"/>
        <a:ext cx="6151562" cy="1055112"/>
      </dsp:txXfrm>
    </dsp:sp>
    <dsp:sp modelId="{6A14CBFA-4CAD-D14F-8F7D-8617896FF16B}">
      <dsp:nvSpPr>
        <dsp:cNvPr id="0" name=""/>
        <dsp:cNvSpPr/>
      </dsp:nvSpPr>
      <dsp:spPr>
        <a:xfrm>
          <a:off x="0" y="1055756"/>
          <a:ext cx="6151562" cy="0"/>
        </a:xfrm>
        <a:prstGeom prst="line">
          <a:avLst/>
        </a:prstGeom>
        <a:solidFill>
          <a:schemeClr val="accent2">
            <a:hueOff val="-2587972"/>
            <a:satOff val="11465"/>
            <a:lumOff val="-4216"/>
            <a:alphaOff val="0"/>
          </a:schemeClr>
        </a:solidFill>
        <a:ln w="12700" cap="flat" cmpd="sng" algn="ctr">
          <a:solidFill>
            <a:schemeClr val="accent2">
              <a:hueOff val="-2587972"/>
              <a:satOff val="11465"/>
              <a:lumOff val="-421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51B832-9F3D-2044-99A3-71AA06C58B87}">
      <dsp:nvSpPr>
        <dsp:cNvPr id="0" name=""/>
        <dsp:cNvSpPr/>
      </dsp:nvSpPr>
      <dsp:spPr>
        <a:xfrm>
          <a:off x="0" y="1055756"/>
          <a:ext cx="6151562" cy="10551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t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/>
            <a:t>2.0  Intelligence</a:t>
          </a:r>
        </a:p>
      </dsp:txBody>
      <dsp:txXfrm>
        <a:off x="0" y="1055756"/>
        <a:ext cx="6151562" cy="1055112"/>
      </dsp:txXfrm>
    </dsp:sp>
    <dsp:sp modelId="{32D71143-9BB4-F349-9CA1-0778E19962C1}">
      <dsp:nvSpPr>
        <dsp:cNvPr id="0" name=""/>
        <dsp:cNvSpPr/>
      </dsp:nvSpPr>
      <dsp:spPr>
        <a:xfrm>
          <a:off x="0" y="2110868"/>
          <a:ext cx="6151562" cy="0"/>
        </a:xfrm>
        <a:prstGeom prst="line">
          <a:avLst/>
        </a:prstGeom>
        <a:solidFill>
          <a:schemeClr val="accent2">
            <a:hueOff val="-5175944"/>
            <a:satOff val="22930"/>
            <a:lumOff val="-8432"/>
            <a:alphaOff val="0"/>
          </a:schemeClr>
        </a:solidFill>
        <a:ln w="12700" cap="flat" cmpd="sng" algn="ctr">
          <a:solidFill>
            <a:schemeClr val="accent2">
              <a:hueOff val="-5175944"/>
              <a:satOff val="22930"/>
              <a:lumOff val="-843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718039-EFA8-294E-A598-3603353F351B}">
      <dsp:nvSpPr>
        <dsp:cNvPr id="0" name=""/>
        <dsp:cNvSpPr/>
      </dsp:nvSpPr>
      <dsp:spPr>
        <a:xfrm>
          <a:off x="0" y="2110868"/>
          <a:ext cx="6151562" cy="10551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t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/>
            <a:t>3.0  Soc. Work/Mental Health</a:t>
          </a:r>
        </a:p>
      </dsp:txBody>
      <dsp:txXfrm>
        <a:off x="0" y="2110868"/>
        <a:ext cx="6151562" cy="1055112"/>
      </dsp:txXfrm>
    </dsp:sp>
    <dsp:sp modelId="{FB222985-9306-6846-8E6F-32BCF73ABD13}">
      <dsp:nvSpPr>
        <dsp:cNvPr id="0" name=""/>
        <dsp:cNvSpPr/>
      </dsp:nvSpPr>
      <dsp:spPr>
        <a:xfrm>
          <a:off x="0" y="3165981"/>
          <a:ext cx="6151562" cy="0"/>
        </a:xfrm>
        <a:prstGeom prst="line">
          <a:avLst/>
        </a:prstGeom>
        <a:solidFill>
          <a:schemeClr val="accent2">
            <a:hueOff val="-7763915"/>
            <a:satOff val="34394"/>
            <a:lumOff val="-12648"/>
            <a:alphaOff val="0"/>
          </a:schemeClr>
        </a:solidFill>
        <a:ln w="12700" cap="flat" cmpd="sng" algn="ctr">
          <a:solidFill>
            <a:schemeClr val="accent2">
              <a:hueOff val="-7763915"/>
              <a:satOff val="34394"/>
              <a:lumOff val="-1264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D5B4F0-E49D-B646-AF73-C5D984073E39}">
      <dsp:nvSpPr>
        <dsp:cNvPr id="0" name=""/>
        <dsp:cNvSpPr/>
      </dsp:nvSpPr>
      <dsp:spPr>
        <a:xfrm>
          <a:off x="0" y="3165981"/>
          <a:ext cx="6151562" cy="10551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t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/>
            <a:t>4.0  External Environment</a:t>
          </a:r>
        </a:p>
      </dsp:txBody>
      <dsp:txXfrm>
        <a:off x="0" y="3165981"/>
        <a:ext cx="6151562" cy="1055112"/>
      </dsp:txXfrm>
    </dsp:sp>
    <dsp:sp modelId="{DF159EDA-C675-3847-80FE-8D270AF872F8}">
      <dsp:nvSpPr>
        <dsp:cNvPr id="0" name=""/>
        <dsp:cNvSpPr/>
      </dsp:nvSpPr>
      <dsp:spPr>
        <a:xfrm>
          <a:off x="0" y="4221093"/>
          <a:ext cx="6151562" cy="0"/>
        </a:xfrm>
        <a:prstGeom prst="line">
          <a:avLst/>
        </a:prstGeom>
        <a:solidFill>
          <a:schemeClr val="accent2">
            <a:hueOff val="-10351888"/>
            <a:satOff val="45859"/>
            <a:lumOff val="-16864"/>
            <a:alphaOff val="0"/>
          </a:schemeClr>
        </a:solidFill>
        <a:ln w="12700" cap="flat" cmpd="sng" algn="ctr">
          <a:solidFill>
            <a:schemeClr val="accent2">
              <a:hueOff val="-10351888"/>
              <a:satOff val="45859"/>
              <a:lumOff val="-1686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33C479-BEF0-F346-B3C8-EE1815909DF5}">
      <dsp:nvSpPr>
        <dsp:cNvPr id="0" name=""/>
        <dsp:cNvSpPr/>
      </dsp:nvSpPr>
      <dsp:spPr>
        <a:xfrm>
          <a:off x="0" y="4221093"/>
          <a:ext cx="6151562" cy="10551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t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/>
            <a:t>5.0  School Administration</a:t>
          </a:r>
        </a:p>
      </dsp:txBody>
      <dsp:txXfrm>
        <a:off x="0" y="4221093"/>
        <a:ext cx="6151562" cy="105511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E9B7A0-40D2-3E42-9F83-DEFEE7712953}">
      <dsp:nvSpPr>
        <dsp:cNvPr id="0" name=""/>
        <dsp:cNvSpPr/>
      </dsp:nvSpPr>
      <dsp:spPr>
        <a:xfrm>
          <a:off x="0" y="0"/>
          <a:ext cx="5228828" cy="158305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Guns in possession of students and on school property</a:t>
          </a:r>
        </a:p>
      </dsp:txBody>
      <dsp:txXfrm>
        <a:off x="46366" y="46366"/>
        <a:ext cx="3520588" cy="1490323"/>
      </dsp:txXfrm>
    </dsp:sp>
    <dsp:sp modelId="{5CEC3DEC-2382-9846-BC67-C176005DB286}">
      <dsp:nvSpPr>
        <dsp:cNvPr id="0" name=""/>
        <dsp:cNvSpPr/>
      </dsp:nvSpPr>
      <dsp:spPr>
        <a:xfrm>
          <a:off x="461367" y="1846897"/>
          <a:ext cx="5228828" cy="1583055"/>
        </a:xfrm>
        <a:prstGeom prst="roundRect">
          <a:avLst>
            <a:gd name="adj" fmla="val 10000"/>
          </a:avLst>
        </a:prstGeom>
        <a:solidFill>
          <a:schemeClr val="accent2">
            <a:hueOff val="-5175944"/>
            <a:satOff val="22930"/>
            <a:lumOff val="-843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Student  v.  Student grudge</a:t>
          </a:r>
        </a:p>
      </dsp:txBody>
      <dsp:txXfrm>
        <a:off x="507733" y="1893263"/>
        <a:ext cx="3645743" cy="1490323"/>
      </dsp:txXfrm>
    </dsp:sp>
    <dsp:sp modelId="{37BD5125-1A87-A944-B117-6055EAFD516D}">
      <dsp:nvSpPr>
        <dsp:cNvPr id="0" name=""/>
        <dsp:cNvSpPr/>
      </dsp:nvSpPr>
      <dsp:spPr>
        <a:xfrm>
          <a:off x="922734" y="3693795"/>
          <a:ext cx="5228828" cy="1583055"/>
        </a:xfrm>
        <a:prstGeom prst="roundRect">
          <a:avLst>
            <a:gd name="adj" fmla="val 10000"/>
          </a:avLst>
        </a:prstGeom>
        <a:solidFill>
          <a:schemeClr val="accent2">
            <a:hueOff val="-10351888"/>
            <a:satOff val="45859"/>
            <a:lumOff val="-1686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Seriously troubled child</a:t>
          </a:r>
        </a:p>
      </dsp:txBody>
      <dsp:txXfrm>
        <a:off x="969100" y="3740161"/>
        <a:ext cx="3645743" cy="1490323"/>
      </dsp:txXfrm>
    </dsp:sp>
    <dsp:sp modelId="{1B500B45-14EC-FA41-A82B-BCD2F3B0469F}">
      <dsp:nvSpPr>
        <dsp:cNvPr id="0" name=""/>
        <dsp:cNvSpPr/>
      </dsp:nvSpPr>
      <dsp:spPr>
        <a:xfrm>
          <a:off x="4199842" y="1200483"/>
          <a:ext cx="1028985" cy="1028985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4431364" y="1200483"/>
        <a:ext cx="565941" cy="774311"/>
      </dsp:txXfrm>
    </dsp:sp>
    <dsp:sp modelId="{E9D9189C-EDCE-FA4E-9361-2A2E7C132389}">
      <dsp:nvSpPr>
        <dsp:cNvPr id="0" name=""/>
        <dsp:cNvSpPr/>
      </dsp:nvSpPr>
      <dsp:spPr>
        <a:xfrm>
          <a:off x="4661210" y="3036827"/>
          <a:ext cx="1028985" cy="1028985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10945986"/>
            <a:satOff val="31321"/>
            <a:lumOff val="-2084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10945986"/>
              <a:satOff val="31321"/>
              <a:lumOff val="-208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4892732" y="3036827"/>
        <a:ext cx="565941" cy="77431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A48132-B457-4843-9B35-24D3DDC651CE}">
      <dsp:nvSpPr>
        <dsp:cNvPr id="0" name=""/>
        <dsp:cNvSpPr/>
      </dsp:nvSpPr>
      <dsp:spPr>
        <a:xfrm>
          <a:off x="0" y="31018"/>
          <a:ext cx="6151562" cy="87810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249FF0-0E5A-4B9C-9442-4E124A62267D}">
      <dsp:nvSpPr>
        <dsp:cNvPr id="0" name=""/>
        <dsp:cNvSpPr/>
      </dsp:nvSpPr>
      <dsp:spPr>
        <a:xfrm>
          <a:off x="265625" y="201695"/>
          <a:ext cx="482955" cy="48295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D92B11-EF40-4566-B2D3-D0355637D520}">
      <dsp:nvSpPr>
        <dsp:cNvPr id="0" name=""/>
        <dsp:cNvSpPr/>
      </dsp:nvSpPr>
      <dsp:spPr>
        <a:xfrm>
          <a:off x="1014206" y="4122"/>
          <a:ext cx="5137356" cy="8781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932" tIns="92932" rIns="92932" bIns="92932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Lack of candor and transparency among school officials concerning real vulnerabilities </a:t>
          </a:r>
        </a:p>
      </dsp:txBody>
      <dsp:txXfrm>
        <a:off x="1014206" y="4122"/>
        <a:ext cx="5137356" cy="878100"/>
      </dsp:txXfrm>
    </dsp:sp>
    <dsp:sp modelId="{BF8DD156-4EAC-4928-B6A9-38D181D00D08}">
      <dsp:nvSpPr>
        <dsp:cNvPr id="0" name=""/>
        <dsp:cNvSpPr/>
      </dsp:nvSpPr>
      <dsp:spPr>
        <a:xfrm>
          <a:off x="0" y="1101748"/>
          <a:ext cx="6151562" cy="87810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69E77D-4DF3-405E-966E-CFE0CFD578D9}">
      <dsp:nvSpPr>
        <dsp:cNvPr id="0" name=""/>
        <dsp:cNvSpPr/>
      </dsp:nvSpPr>
      <dsp:spPr>
        <a:xfrm>
          <a:off x="265625" y="1299321"/>
          <a:ext cx="482955" cy="48295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117080-D3C6-49CF-BCFF-77D9D1394478}">
      <dsp:nvSpPr>
        <dsp:cNvPr id="0" name=""/>
        <dsp:cNvSpPr/>
      </dsp:nvSpPr>
      <dsp:spPr>
        <a:xfrm>
          <a:off x="1014206" y="1101748"/>
          <a:ext cx="5137356" cy="8781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932" tIns="92932" rIns="92932" bIns="92932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Ineffective gun policy enforcement</a:t>
          </a:r>
        </a:p>
      </dsp:txBody>
      <dsp:txXfrm>
        <a:off x="1014206" y="1101748"/>
        <a:ext cx="5137356" cy="878100"/>
      </dsp:txXfrm>
    </dsp:sp>
    <dsp:sp modelId="{235AFE48-50BF-4413-A7BE-2F9969E3E3ED}">
      <dsp:nvSpPr>
        <dsp:cNvPr id="0" name=""/>
        <dsp:cNvSpPr/>
      </dsp:nvSpPr>
      <dsp:spPr>
        <a:xfrm>
          <a:off x="0" y="2199374"/>
          <a:ext cx="6151562" cy="87810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131528-08ED-4AD1-B7A2-0A39F773F668}">
      <dsp:nvSpPr>
        <dsp:cNvPr id="0" name=""/>
        <dsp:cNvSpPr/>
      </dsp:nvSpPr>
      <dsp:spPr>
        <a:xfrm>
          <a:off x="265625" y="2396947"/>
          <a:ext cx="482955" cy="48295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9A6D5C-7924-4DB6-8B3C-F880ABCA594C}">
      <dsp:nvSpPr>
        <dsp:cNvPr id="0" name=""/>
        <dsp:cNvSpPr/>
      </dsp:nvSpPr>
      <dsp:spPr>
        <a:xfrm>
          <a:off x="1014206" y="2199374"/>
          <a:ext cx="5137356" cy="8781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932" tIns="92932" rIns="92932" bIns="92932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Inadequate intelligence and follow up</a:t>
          </a:r>
        </a:p>
      </dsp:txBody>
      <dsp:txXfrm>
        <a:off x="1014206" y="2199374"/>
        <a:ext cx="5137356" cy="878100"/>
      </dsp:txXfrm>
    </dsp:sp>
    <dsp:sp modelId="{001B72F4-822E-4EC3-8A44-447692896772}">
      <dsp:nvSpPr>
        <dsp:cNvPr id="0" name=""/>
        <dsp:cNvSpPr/>
      </dsp:nvSpPr>
      <dsp:spPr>
        <a:xfrm>
          <a:off x="0" y="3297000"/>
          <a:ext cx="6151562" cy="87810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1304E3-1717-40CE-AB6D-B6BE67A7DE04}">
      <dsp:nvSpPr>
        <dsp:cNvPr id="0" name=""/>
        <dsp:cNvSpPr/>
      </dsp:nvSpPr>
      <dsp:spPr>
        <a:xfrm>
          <a:off x="265625" y="3494573"/>
          <a:ext cx="482955" cy="48295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20479F-4FF5-40F1-8021-55933EED1EAE}">
      <dsp:nvSpPr>
        <dsp:cNvPr id="0" name=""/>
        <dsp:cNvSpPr/>
      </dsp:nvSpPr>
      <dsp:spPr>
        <a:xfrm>
          <a:off x="1014206" y="3297000"/>
          <a:ext cx="5137356" cy="8781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932" tIns="92932" rIns="92932" bIns="92932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Insufficient student access to counselors, social workers,  and mental health professionals </a:t>
          </a:r>
        </a:p>
      </dsp:txBody>
      <dsp:txXfrm>
        <a:off x="1014206" y="3297000"/>
        <a:ext cx="5137356" cy="878100"/>
      </dsp:txXfrm>
    </dsp:sp>
    <dsp:sp modelId="{7E532248-2403-4B30-8D1C-1F56DAC3981B}">
      <dsp:nvSpPr>
        <dsp:cNvPr id="0" name=""/>
        <dsp:cNvSpPr/>
      </dsp:nvSpPr>
      <dsp:spPr>
        <a:xfrm>
          <a:off x="0" y="4394626"/>
          <a:ext cx="6151562" cy="878100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115C1E-B866-44DD-AA32-A15F39B359AA}">
      <dsp:nvSpPr>
        <dsp:cNvPr id="0" name=""/>
        <dsp:cNvSpPr/>
      </dsp:nvSpPr>
      <dsp:spPr>
        <a:xfrm>
          <a:off x="265625" y="4592199"/>
          <a:ext cx="482955" cy="482955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EF704D-7486-4462-A873-2EA3B0C8D4BC}">
      <dsp:nvSpPr>
        <dsp:cNvPr id="0" name=""/>
        <dsp:cNvSpPr/>
      </dsp:nvSpPr>
      <dsp:spPr>
        <a:xfrm>
          <a:off x="1014206" y="4394626"/>
          <a:ext cx="5137356" cy="8781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932" tIns="92932" rIns="92932" bIns="92932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Excessive reliance on threat assessments convey a false sense of security</a:t>
          </a:r>
        </a:p>
      </dsp:txBody>
      <dsp:txXfrm>
        <a:off x="1014206" y="4394626"/>
        <a:ext cx="5137356" cy="87810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05AA2E-225F-4D8E-B8AB-8EC0A6008B0C}">
      <dsp:nvSpPr>
        <dsp:cNvPr id="0" name=""/>
        <dsp:cNvSpPr/>
      </dsp:nvSpPr>
      <dsp:spPr>
        <a:xfrm>
          <a:off x="-80902" y="11832"/>
          <a:ext cx="6151562" cy="82327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FD8931-7120-48B8-AD29-288FF4871EE6}">
      <dsp:nvSpPr>
        <dsp:cNvPr id="0" name=""/>
        <dsp:cNvSpPr/>
      </dsp:nvSpPr>
      <dsp:spPr>
        <a:xfrm>
          <a:off x="168137" y="197068"/>
          <a:ext cx="453685" cy="45279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72F4DA-825D-4267-9264-5680C13D8446}">
      <dsp:nvSpPr>
        <dsp:cNvPr id="0" name=""/>
        <dsp:cNvSpPr/>
      </dsp:nvSpPr>
      <dsp:spPr>
        <a:xfrm>
          <a:off x="870862" y="11832"/>
          <a:ext cx="5169553" cy="8755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660" tIns="92660" rIns="92660" bIns="9266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All  decisions and findings made by </a:t>
          </a:r>
          <a:r>
            <a:rPr lang="en-US" sz="1800" u="sng" kern="1200" dirty="0"/>
            <a:t>on-site school staff</a:t>
          </a:r>
          <a:endParaRPr lang="en-US" sz="1800" kern="1200" dirty="0"/>
        </a:p>
      </dsp:txBody>
      <dsp:txXfrm>
        <a:off x="870862" y="11832"/>
        <a:ext cx="5169553" cy="875530"/>
      </dsp:txXfrm>
    </dsp:sp>
    <dsp:sp modelId="{458664B9-D5DF-4390-82BF-082EF8425989}">
      <dsp:nvSpPr>
        <dsp:cNvPr id="0" name=""/>
        <dsp:cNvSpPr/>
      </dsp:nvSpPr>
      <dsp:spPr>
        <a:xfrm>
          <a:off x="-80902" y="1106246"/>
          <a:ext cx="6151562" cy="82327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11ABB3-8FFB-4434-AA22-B6F67FE59DA2}">
      <dsp:nvSpPr>
        <dsp:cNvPr id="0" name=""/>
        <dsp:cNvSpPr/>
      </dsp:nvSpPr>
      <dsp:spPr>
        <a:xfrm>
          <a:off x="168137" y="1291482"/>
          <a:ext cx="453685" cy="45279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638E56-B1E4-491D-818A-22F190C64756}">
      <dsp:nvSpPr>
        <dsp:cNvPr id="0" name=""/>
        <dsp:cNvSpPr/>
      </dsp:nvSpPr>
      <dsp:spPr>
        <a:xfrm>
          <a:off x="678813" y="1106246"/>
          <a:ext cx="5553651" cy="8755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660" tIns="92660" rIns="92660" bIns="9266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Enables school staff to discuss, and increase </a:t>
          </a:r>
          <a:r>
            <a:rPr lang="en-US" sz="1800" u="sng" kern="1200" dirty="0"/>
            <a:t>awareness of key attributes</a:t>
          </a:r>
          <a:r>
            <a:rPr lang="en-US" sz="1800" kern="1200" dirty="0"/>
            <a:t> of shooters and weaknesses of schools</a:t>
          </a:r>
        </a:p>
      </dsp:txBody>
      <dsp:txXfrm>
        <a:off x="678813" y="1106246"/>
        <a:ext cx="5553651" cy="875530"/>
      </dsp:txXfrm>
    </dsp:sp>
    <dsp:sp modelId="{17FDCFF5-3265-4106-9F2B-28A387FB42E1}">
      <dsp:nvSpPr>
        <dsp:cNvPr id="0" name=""/>
        <dsp:cNvSpPr/>
      </dsp:nvSpPr>
      <dsp:spPr>
        <a:xfrm>
          <a:off x="-80902" y="2200659"/>
          <a:ext cx="6151562" cy="82327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2A3707-2FDD-4705-AD53-5742DDB6AF9D}">
      <dsp:nvSpPr>
        <dsp:cNvPr id="0" name=""/>
        <dsp:cNvSpPr/>
      </dsp:nvSpPr>
      <dsp:spPr>
        <a:xfrm>
          <a:off x="168137" y="2385895"/>
          <a:ext cx="453685" cy="45279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DB7ED4-839D-422D-847F-D920026147CD}">
      <dsp:nvSpPr>
        <dsp:cNvPr id="0" name=""/>
        <dsp:cNvSpPr/>
      </dsp:nvSpPr>
      <dsp:spPr>
        <a:xfrm>
          <a:off x="870862" y="2200659"/>
          <a:ext cx="5169553" cy="8755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660" tIns="92660" rIns="92660" bIns="9266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Encourages those with dire</a:t>
          </a:r>
          <a:r>
            <a:rPr lang="en-US" sz="1700" u="sng" kern="1200"/>
            <a:t>ct stake in the outcome </a:t>
          </a:r>
          <a:r>
            <a:rPr lang="en-US" sz="1700" kern="1200"/>
            <a:t>to share their concerns, offer suggestions, and thoroughly engage in the process</a:t>
          </a:r>
        </a:p>
      </dsp:txBody>
      <dsp:txXfrm>
        <a:off x="870862" y="2200659"/>
        <a:ext cx="5169553" cy="875530"/>
      </dsp:txXfrm>
    </dsp:sp>
    <dsp:sp modelId="{51B3DC62-6F61-4036-9FD6-5CBA81CE1481}">
      <dsp:nvSpPr>
        <dsp:cNvPr id="0" name=""/>
        <dsp:cNvSpPr/>
      </dsp:nvSpPr>
      <dsp:spPr>
        <a:xfrm>
          <a:off x="-80902" y="3295073"/>
          <a:ext cx="6151562" cy="82327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A60DFC-B0AA-4D91-BC28-3A20009A0058}">
      <dsp:nvSpPr>
        <dsp:cNvPr id="0" name=""/>
        <dsp:cNvSpPr/>
      </dsp:nvSpPr>
      <dsp:spPr>
        <a:xfrm>
          <a:off x="168137" y="3480309"/>
          <a:ext cx="453685" cy="45279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1C719B-6D7A-4514-88FF-AADEFFD028E6}">
      <dsp:nvSpPr>
        <dsp:cNvPr id="0" name=""/>
        <dsp:cNvSpPr/>
      </dsp:nvSpPr>
      <dsp:spPr>
        <a:xfrm>
          <a:off x="870862" y="3295073"/>
          <a:ext cx="5169553" cy="8755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660" tIns="92660" rIns="92660" bIns="9266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u="sng" kern="1200"/>
            <a:t>I</a:t>
          </a:r>
          <a:r>
            <a:rPr lang="en-US" sz="1700" kern="1200"/>
            <a:t>dentifies issues often overlooked in formal threat assessments</a:t>
          </a:r>
        </a:p>
      </dsp:txBody>
      <dsp:txXfrm>
        <a:off x="870862" y="3295073"/>
        <a:ext cx="5169553" cy="875530"/>
      </dsp:txXfrm>
    </dsp:sp>
    <dsp:sp modelId="{1A9EC7C7-04D5-4110-B5B8-2E6D005C6104}">
      <dsp:nvSpPr>
        <dsp:cNvPr id="0" name=""/>
        <dsp:cNvSpPr/>
      </dsp:nvSpPr>
      <dsp:spPr>
        <a:xfrm>
          <a:off x="-80902" y="4389486"/>
          <a:ext cx="6151562" cy="823272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B08922-2119-474E-80D9-E13104A674FB}">
      <dsp:nvSpPr>
        <dsp:cNvPr id="0" name=""/>
        <dsp:cNvSpPr/>
      </dsp:nvSpPr>
      <dsp:spPr>
        <a:xfrm>
          <a:off x="168137" y="4574722"/>
          <a:ext cx="453685" cy="452799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553C71-861F-4316-B003-D4603CBC9942}">
      <dsp:nvSpPr>
        <dsp:cNvPr id="0" name=""/>
        <dsp:cNvSpPr/>
      </dsp:nvSpPr>
      <dsp:spPr>
        <a:xfrm>
          <a:off x="870862" y="4389486"/>
          <a:ext cx="5169553" cy="8755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660" tIns="92660" rIns="92660" bIns="9266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Provides </a:t>
          </a:r>
          <a:r>
            <a:rPr lang="en-US" sz="1700" u="sng" kern="1200"/>
            <a:t>insights and alternatives </a:t>
          </a:r>
          <a:r>
            <a:rPr lang="en-US" sz="1700" kern="1200"/>
            <a:t>not generally available to outside parties and consultants</a:t>
          </a:r>
        </a:p>
      </dsp:txBody>
      <dsp:txXfrm>
        <a:off x="870862" y="4389486"/>
        <a:ext cx="5169553" cy="87553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3FB1BA-0B18-9841-8F73-A0440828728D}">
      <dsp:nvSpPr>
        <dsp:cNvPr id="0" name=""/>
        <dsp:cNvSpPr/>
      </dsp:nvSpPr>
      <dsp:spPr>
        <a:xfrm>
          <a:off x="0" y="823"/>
          <a:ext cx="652677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050D00-4290-5646-A3A1-DBF13CD1673E}">
      <dsp:nvSpPr>
        <dsp:cNvPr id="0" name=""/>
        <dsp:cNvSpPr/>
      </dsp:nvSpPr>
      <dsp:spPr>
        <a:xfrm>
          <a:off x="0" y="823"/>
          <a:ext cx="6526770" cy="9631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“Group session was effective. Each person in the room has a different job and it was nice to hear the different perspectives on each factor. “</a:t>
          </a:r>
        </a:p>
      </dsp:txBody>
      <dsp:txXfrm>
        <a:off x="0" y="823"/>
        <a:ext cx="6526770" cy="963150"/>
      </dsp:txXfrm>
    </dsp:sp>
    <dsp:sp modelId="{B7D9EBE9-0BC4-5A45-9B99-A299F1CC417F}">
      <dsp:nvSpPr>
        <dsp:cNvPr id="0" name=""/>
        <dsp:cNvSpPr/>
      </dsp:nvSpPr>
      <dsp:spPr>
        <a:xfrm>
          <a:off x="0" y="963973"/>
          <a:ext cx="6526770" cy="0"/>
        </a:xfrm>
        <a:prstGeom prst="line">
          <a:avLst/>
        </a:prstGeom>
        <a:solidFill>
          <a:schemeClr val="accent2">
            <a:hueOff val="-1725315"/>
            <a:satOff val="7643"/>
            <a:lumOff val="-2811"/>
            <a:alphaOff val="0"/>
          </a:schemeClr>
        </a:solidFill>
        <a:ln w="12700" cap="flat" cmpd="sng" algn="ctr">
          <a:solidFill>
            <a:schemeClr val="accent2">
              <a:hueOff val="-1725315"/>
              <a:satOff val="7643"/>
              <a:lumOff val="-281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4A1894-53EB-FE4D-BE20-ED627BCB3C8F}">
      <dsp:nvSpPr>
        <dsp:cNvPr id="0" name=""/>
        <dsp:cNvSpPr/>
      </dsp:nvSpPr>
      <dsp:spPr>
        <a:xfrm>
          <a:off x="0" y="963973"/>
          <a:ext cx="6526770" cy="9631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“Very informative. Opened up a lot of questions and highlighted areas” </a:t>
          </a:r>
        </a:p>
      </dsp:txBody>
      <dsp:txXfrm>
        <a:off x="0" y="963973"/>
        <a:ext cx="6526770" cy="963150"/>
      </dsp:txXfrm>
    </dsp:sp>
    <dsp:sp modelId="{CC206497-AE62-234C-847E-BE7B78D96479}">
      <dsp:nvSpPr>
        <dsp:cNvPr id="0" name=""/>
        <dsp:cNvSpPr/>
      </dsp:nvSpPr>
      <dsp:spPr>
        <a:xfrm>
          <a:off x="0" y="1927124"/>
          <a:ext cx="6526770" cy="0"/>
        </a:xfrm>
        <a:prstGeom prst="line">
          <a:avLst/>
        </a:prstGeom>
        <a:solidFill>
          <a:schemeClr val="accent2">
            <a:hueOff val="-3450629"/>
            <a:satOff val="15286"/>
            <a:lumOff val="-5621"/>
            <a:alphaOff val="0"/>
          </a:schemeClr>
        </a:solidFill>
        <a:ln w="12700" cap="flat" cmpd="sng" algn="ctr">
          <a:solidFill>
            <a:schemeClr val="accent2">
              <a:hueOff val="-3450629"/>
              <a:satOff val="15286"/>
              <a:lumOff val="-562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A0C2D3-FD29-B448-84FA-255C169FCE07}">
      <dsp:nvSpPr>
        <dsp:cNvPr id="0" name=""/>
        <dsp:cNvSpPr/>
      </dsp:nvSpPr>
      <dsp:spPr>
        <a:xfrm>
          <a:off x="0" y="1927124"/>
          <a:ext cx="6526770" cy="9631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“Where we could improve - training, communication, follow-up.” </a:t>
          </a:r>
        </a:p>
      </dsp:txBody>
      <dsp:txXfrm>
        <a:off x="0" y="1927124"/>
        <a:ext cx="6526770" cy="963150"/>
      </dsp:txXfrm>
    </dsp:sp>
    <dsp:sp modelId="{1AD76A20-863A-7146-9511-681E1DFADEC4}">
      <dsp:nvSpPr>
        <dsp:cNvPr id="0" name=""/>
        <dsp:cNvSpPr/>
      </dsp:nvSpPr>
      <dsp:spPr>
        <a:xfrm>
          <a:off x="0" y="2890275"/>
          <a:ext cx="6526770" cy="0"/>
        </a:xfrm>
        <a:prstGeom prst="line">
          <a:avLst/>
        </a:prstGeom>
        <a:solidFill>
          <a:schemeClr val="accent2">
            <a:hueOff val="-5175944"/>
            <a:satOff val="22930"/>
            <a:lumOff val="-8432"/>
            <a:alphaOff val="0"/>
          </a:schemeClr>
        </a:solidFill>
        <a:ln w="12700" cap="flat" cmpd="sng" algn="ctr">
          <a:solidFill>
            <a:schemeClr val="accent2">
              <a:hueOff val="-5175944"/>
              <a:satOff val="22930"/>
              <a:lumOff val="-843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3307D7-9965-C749-8992-791DBD9CC88D}">
      <dsp:nvSpPr>
        <dsp:cNvPr id="0" name=""/>
        <dsp:cNvSpPr/>
      </dsp:nvSpPr>
      <dsp:spPr>
        <a:xfrm>
          <a:off x="0" y="2890275"/>
          <a:ext cx="6526770" cy="9631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“There are several things here that we probably wouldn’t have realized. “</a:t>
          </a:r>
        </a:p>
      </dsp:txBody>
      <dsp:txXfrm>
        <a:off x="0" y="2890275"/>
        <a:ext cx="6526770" cy="963150"/>
      </dsp:txXfrm>
    </dsp:sp>
    <dsp:sp modelId="{CEA40FDC-564E-354E-89BE-075583A7451B}">
      <dsp:nvSpPr>
        <dsp:cNvPr id="0" name=""/>
        <dsp:cNvSpPr/>
      </dsp:nvSpPr>
      <dsp:spPr>
        <a:xfrm>
          <a:off x="0" y="3853425"/>
          <a:ext cx="6526770" cy="0"/>
        </a:xfrm>
        <a:prstGeom prst="line">
          <a:avLst/>
        </a:prstGeom>
        <a:solidFill>
          <a:schemeClr val="accent2">
            <a:hueOff val="-6901259"/>
            <a:satOff val="30573"/>
            <a:lumOff val="-11243"/>
            <a:alphaOff val="0"/>
          </a:schemeClr>
        </a:solidFill>
        <a:ln w="12700" cap="flat" cmpd="sng" algn="ctr">
          <a:solidFill>
            <a:schemeClr val="accent2">
              <a:hueOff val="-6901259"/>
              <a:satOff val="30573"/>
              <a:lumOff val="-1124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F1E0B6-279B-1A45-9544-F4EBE5CC4C24}">
      <dsp:nvSpPr>
        <dsp:cNvPr id="0" name=""/>
        <dsp:cNvSpPr/>
      </dsp:nvSpPr>
      <dsp:spPr>
        <a:xfrm>
          <a:off x="0" y="3853425"/>
          <a:ext cx="6526770" cy="9631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“Good program. Got us thinking. You see your weaknesses and strengths.”  </a:t>
          </a:r>
        </a:p>
      </dsp:txBody>
      <dsp:txXfrm>
        <a:off x="0" y="3853425"/>
        <a:ext cx="6526770" cy="963150"/>
      </dsp:txXfrm>
    </dsp:sp>
    <dsp:sp modelId="{0C24574F-0268-9849-A2F7-55CE99DFFB8B}">
      <dsp:nvSpPr>
        <dsp:cNvPr id="0" name=""/>
        <dsp:cNvSpPr/>
      </dsp:nvSpPr>
      <dsp:spPr>
        <a:xfrm>
          <a:off x="0" y="4816576"/>
          <a:ext cx="6526770" cy="0"/>
        </a:xfrm>
        <a:prstGeom prst="line">
          <a:avLst/>
        </a:prstGeom>
        <a:solidFill>
          <a:schemeClr val="accent2">
            <a:hueOff val="-8626573"/>
            <a:satOff val="38216"/>
            <a:lumOff val="-14053"/>
            <a:alphaOff val="0"/>
          </a:schemeClr>
        </a:solidFill>
        <a:ln w="12700" cap="flat" cmpd="sng" algn="ctr">
          <a:solidFill>
            <a:schemeClr val="accent2">
              <a:hueOff val="-8626573"/>
              <a:satOff val="38216"/>
              <a:lumOff val="-1405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3BB202-BDA9-AE44-8471-C39BA7C2BCD0}">
      <dsp:nvSpPr>
        <dsp:cNvPr id="0" name=""/>
        <dsp:cNvSpPr/>
      </dsp:nvSpPr>
      <dsp:spPr>
        <a:xfrm>
          <a:off x="0" y="4816576"/>
          <a:ext cx="6526770" cy="9631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“A model like this is what we need to review once a quarter to monitor where we are.” </a:t>
          </a:r>
        </a:p>
      </dsp:txBody>
      <dsp:txXfrm>
        <a:off x="0" y="4816576"/>
        <a:ext cx="6526770" cy="963150"/>
      </dsp:txXfrm>
    </dsp:sp>
    <dsp:sp modelId="{0BCA0BDD-C547-4541-85B3-81BD0B336CC9}">
      <dsp:nvSpPr>
        <dsp:cNvPr id="0" name=""/>
        <dsp:cNvSpPr/>
      </dsp:nvSpPr>
      <dsp:spPr>
        <a:xfrm>
          <a:off x="0" y="5779727"/>
          <a:ext cx="6526770" cy="0"/>
        </a:xfrm>
        <a:prstGeom prst="line">
          <a:avLst/>
        </a:prstGeom>
        <a:solidFill>
          <a:schemeClr val="accent2">
            <a:hueOff val="-10351888"/>
            <a:satOff val="45859"/>
            <a:lumOff val="-16864"/>
            <a:alphaOff val="0"/>
          </a:schemeClr>
        </a:solidFill>
        <a:ln w="12700" cap="flat" cmpd="sng" algn="ctr">
          <a:solidFill>
            <a:schemeClr val="accent2">
              <a:hueOff val="-10351888"/>
              <a:satOff val="45859"/>
              <a:lumOff val="-1686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66CC3D-EC75-0342-8999-1AB51A9B4F67}">
      <dsp:nvSpPr>
        <dsp:cNvPr id="0" name=""/>
        <dsp:cNvSpPr/>
      </dsp:nvSpPr>
      <dsp:spPr>
        <a:xfrm>
          <a:off x="0" y="5779727"/>
          <a:ext cx="6526770" cy="9631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</dsp:txBody>
      <dsp:txXfrm>
        <a:off x="0" y="5779727"/>
        <a:ext cx="6526770" cy="96315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79DE12-B98A-D14D-A850-BCBDECFEEF20}">
      <dsp:nvSpPr>
        <dsp:cNvPr id="0" name=""/>
        <dsp:cNvSpPr/>
      </dsp:nvSpPr>
      <dsp:spPr>
        <a:xfrm>
          <a:off x="292850" y="597"/>
          <a:ext cx="4645217" cy="278713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ON-LINE CERTIFICATE PROGRAM OFFERED BY CSUSB AND GMU.    SIX  COURSES: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/>
        </a:p>
      </dsp:txBody>
      <dsp:txXfrm>
        <a:off x="292850" y="597"/>
        <a:ext cx="4645217" cy="2787130"/>
      </dsp:txXfrm>
    </dsp:sp>
    <dsp:sp modelId="{B4BA0A4D-108E-8243-A6B3-0F2EDE1BED18}">
      <dsp:nvSpPr>
        <dsp:cNvPr id="0" name=""/>
        <dsp:cNvSpPr/>
      </dsp:nvSpPr>
      <dsp:spPr>
        <a:xfrm>
          <a:off x="5402589" y="597"/>
          <a:ext cx="4645217" cy="2787130"/>
        </a:xfrm>
        <a:prstGeom prst="rect">
          <a:avLst/>
        </a:prstGeom>
        <a:solidFill>
          <a:schemeClr val="accent2">
            <a:hueOff val="-10351888"/>
            <a:satOff val="45859"/>
            <a:lumOff val="-16864"/>
            <a:alphaOff val="0"/>
          </a:schemeClr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CONFERENCES AND WORKSHOP FOR  SCHOOL OFFICIALS – BEGINNING FEBRUARY 2020</a:t>
          </a:r>
        </a:p>
      </dsp:txBody>
      <dsp:txXfrm>
        <a:off x="5402589" y="597"/>
        <a:ext cx="4645217" cy="278713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4A91A2-B2E8-914D-AC2D-E956FF488792}">
      <dsp:nvSpPr>
        <dsp:cNvPr id="0" name=""/>
        <dsp:cNvSpPr/>
      </dsp:nvSpPr>
      <dsp:spPr>
        <a:xfrm>
          <a:off x="0" y="44059"/>
          <a:ext cx="5607050" cy="91260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PUBLICISE PROGRAM</a:t>
          </a:r>
        </a:p>
      </dsp:txBody>
      <dsp:txXfrm>
        <a:off x="44549" y="88608"/>
        <a:ext cx="5517952" cy="823502"/>
      </dsp:txXfrm>
    </dsp:sp>
    <dsp:sp modelId="{79311862-D996-254B-9395-B931765F6880}">
      <dsp:nvSpPr>
        <dsp:cNvPr id="0" name=""/>
        <dsp:cNvSpPr/>
      </dsp:nvSpPr>
      <dsp:spPr>
        <a:xfrm>
          <a:off x="0" y="1025779"/>
          <a:ext cx="5607050" cy="912600"/>
        </a:xfrm>
        <a:prstGeom prst="roundRect">
          <a:avLst/>
        </a:prstGeom>
        <a:gradFill rotWithShape="0">
          <a:gsLst>
            <a:gs pos="0">
              <a:schemeClr val="accent2">
                <a:hueOff val="-2587972"/>
                <a:satOff val="11465"/>
                <a:lumOff val="-4216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2">
                <a:hueOff val="-2587972"/>
                <a:satOff val="11465"/>
                <a:lumOff val="-4216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2">
                <a:hueOff val="-2587972"/>
                <a:satOff val="11465"/>
                <a:lumOff val="-4216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SUGGEST SPECIFIC SCHOOLS FOR ASSESSSMENT</a:t>
          </a:r>
        </a:p>
      </dsp:txBody>
      <dsp:txXfrm>
        <a:off x="44549" y="1070328"/>
        <a:ext cx="5517952" cy="823502"/>
      </dsp:txXfrm>
    </dsp:sp>
    <dsp:sp modelId="{90F6DFBE-DB59-654A-A691-7CC72D53A811}">
      <dsp:nvSpPr>
        <dsp:cNvPr id="0" name=""/>
        <dsp:cNvSpPr/>
      </dsp:nvSpPr>
      <dsp:spPr>
        <a:xfrm>
          <a:off x="0" y="2007499"/>
          <a:ext cx="5607050" cy="912600"/>
        </a:xfrm>
        <a:prstGeom prst="roundRect">
          <a:avLst/>
        </a:prstGeom>
        <a:gradFill rotWithShape="0">
          <a:gsLst>
            <a:gs pos="0">
              <a:schemeClr val="accent2">
                <a:hueOff val="-5175944"/>
                <a:satOff val="22930"/>
                <a:lumOff val="-8432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2">
                <a:hueOff val="-5175944"/>
                <a:satOff val="22930"/>
                <a:lumOff val="-8432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2">
                <a:hueOff val="-5175944"/>
                <a:satOff val="22930"/>
                <a:lumOff val="-8432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REGIONAL INFORMATION MEETINGS</a:t>
          </a:r>
        </a:p>
      </dsp:txBody>
      <dsp:txXfrm>
        <a:off x="44549" y="2052048"/>
        <a:ext cx="5517952" cy="823502"/>
      </dsp:txXfrm>
    </dsp:sp>
    <dsp:sp modelId="{B66D43A2-83C5-9640-906A-152A5554166C}">
      <dsp:nvSpPr>
        <dsp:cNvPr id="0" name=""/>
        <dsp:cNvSpPr/>
      </dsp:nvSpPr>
      <dsp:spPr>
        <a:xfrm>
          <a:off x="0" y="2989219"/>
          <a:ext cx="5607050" cy="912600"/>
        </a:xfrm>
        <a:prstGeom prst="roundRect">
          <a:avLst/>
        </a:prstGeom>
        <a:gradFill rotWithShape="0">
          <a:gsLst>
            <a:gs pos="0">
              <a:schemeClr val="accent2">
                <a:hueOff val="-7763915"/>
                <a:satOff val="34394"/>
                <a:lumOff val="-12648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2">
                <a:hueOff val="-7763915"/>
                <a:satOff val="34394"/>
                <a:lumOff val="-12648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2">
                <a:hueOff val="-7763915"/>
                <a:satOff val="34394"/>
                <a:lumOff val="-12648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RECOMMEND PROGRAM TO SCHOOL DISTRICTS</a:t>
          </a:r>
        </a:p>
      </dsp:txBody>
      <dsp:txXfrm>
        <a:off x="44549" y="3033768"/>
        <a:ext cx="5517952" cy="823502"/>
      </dsp:txXfrm>
    </dsp:sp>
    <dsp:sp modelId="{22DCB753-7E6E-8D4E-92B0-B5C895535A76}">
      <dsp:nvSpPr>
        <dsp:cNvPr id="0" name=""/>
        <dsp:cNvSpPr/>
      </dsp:nvSpPr>
      <dsp:spPr>
        <a:xfrm>
          <a:off x="0" y="3970939"/>
          <a:ext cx="5607050" cy="912600"/>
        </a:xfrm>
        <a:prstGeom prst="roundRect">
          <a:avLst/>
        </a:prstGeom>
        <a:gradFill rotWithShape="0">
          <a:gsLst>
            <a:gs pos="0">
              <a:schemeClr val="accent2">
                <a:hueOff val="-10351888"/>
                <a:satOff val="45859"/>
                <a:lumOff val="-16864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2">
                <a:hueOff val="-10351888"/>
                <a:satOff val="45859"/>
                <a:lumOff val="-16864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2">
                <a:hueOff val="-10351888"/>
                <a:satOff val="45859"/>
                <a:lumOff val="-16864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SPONSOR  CONFERENCES </a:t>
          </a:r>
        </a:p>
      </dsp:txBody>
      <dsp:txXfrm>
        <a:off x="44549" y="4015488"/>
        <a:ext cx="5517952" cy="8235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5CF034-CAB3-0042-B3A5-3CFB46B10A59}" type="datetimeFigureOut">
              <a:rPr lang="en-US" smtClean="0"/>
              <a:t>11/5/19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1DF6D8-D6B7-0D47-8E13-8665E1B522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3039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1DF6D8-D6B7-0D47-8E13-8665E1B5229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2939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1DF6D8-D6B7-0D47-8E13-8665E1B5229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5303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1DF6D8-D6B7-0D47-8E13-8665E1B5229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1527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1DF6D8-D6B7-0D47-8E13-8665E1B5229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5720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1DF6D8-D6B7-0D47-8E13-8665E1B5229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8579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1DF6D8-D6B7-0D47-8E13-8665E1B5229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4887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1DF6D8-D6B7-0D47-8E13-8665E1B5229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2840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11/5/19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00775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140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379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11/5/19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9239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11/5/19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1623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11/5/19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981893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11/5/19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52426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11/5/19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0757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11/5/19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25213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11/5/19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04854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B61BEF0D-F0BB-DE4B-95CE-6DB70DBA9567}" type="datetimeFigureOut">
              <a:rPr lang="en-US" smtClean="0"/>
              <a:pPr/>
              <a:t>11/5/19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34241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11/5/19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7831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tiff"/><Relationship Id="rId4" Type="http://schemas.openxmlformats.org/officeDocument/2006/relationships/image" Target="../media/image2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8D89067-9E3C-2849-8AD5-6883366939D4}"/>
              </a:ext>
            </a:extLst>
          </p:cNvPr>
          <p:cNvSpPr txBox="1"/>
          <p:nvPr/>
        </p:nvSpPr>
        <p:spPr>
          <a:xfrm>
            <a:off x="280894" y="1041572"/>
            <a:ext cx="1109214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Preventing  School Shootings:   A Different Approach</a:t>
            </a:r>
          </a:p>
          <a:p>
            <a:pPr algn="ctr"/>
            <a:endParaRPr lang="en-US" sz="3200" i="1" dirty="0"/>
          </a:p>
          <a:p>
            <a:pPr algn="ctr"/>
            <a:r>
              <a:rPr lang="en-US" sz="3200" i="1" dirty="0"/>
              <a:t>The Facilitated Self-Assessment</a:t>
            </a:r>
          </a:p>
          <a:p>
            <a:pPr algn="ctr"/>
            <a:endParaRPr lang="en-US" sz="3200" dirty="0"/>
          </a:p>
          <a:p>
            <a:pPr algn="ctr"/>
            <a:endParaRPr lang="en-US" sz="2400" dirty="0"/>
          </a:p>
          <a:p>
            <a:pPr algn="ctr"/>
            <a:r>
              <a:rPr lang="en-US" sz="2800" i="1" dirty="0">
                <a:solidFill>
                  <a:srgbClr val="FFFF00"/>
                </a:solidFill>
              </a:rPr>
              <a:t>Presented to the Dean’s Advisory Board</a:t>
            </a:r>
          </a:p>
          <a:p>
            <a:pPr algn="ctr"/>
            <a:r>
              <a:rPr lang="en-US" sz="2800" i="1" dirty="0">
                <a:solidFill>
                  <a:srgbClr val="FFFF00"/>
                </a:solidFill>
              </a:rPr>
              <a:t>November 5,  2019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4080F4-8F81-2E43-8B4A-28015030A5F0}"/>
              </a:ext>
            </a:extLst>
          </p:cNvPr>
          <p:cNvSpPr txBox="1"/>
          <p:nvPr/>
        </p:nvSpPr>
        <p:spPr>
          <a:xfrm>
            <a:off x="1249900" y="4816154"/>
            <a:ext cx="10041791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Dr.  Thomas </a:t>
            </a:r>
            <a:r>
              <a:rPr lang="en-US" sz="2000" b="1" dirty="0" err="1"/>
              <a:t>McWeeney</a:t>
            </a:r>
            <a:endParaRPr lang="en-US" sz="2000" b="1" dirty="0"/>
          </a:p>
          <a:p>
            <a:r>
              <a:rPr lang="en-US" sz="2000" b="1" dirty="0"/>
              <a:t>Associate Director</a:t>
            </a:r>
          </a:p>
          <a:p>
            <a:r>
              <a:rPr lang="en-US" sz="2000" b="1" dirty="0"/>
              <a:t>Research Institute for Public Management and Governance </a:t>
            </a:r>
          </a:p>
          <a:p>
            <a:r>
              <a:rPr lang="en-US" sz="2000" b="1" dirty="0"/>
              <a:t>The Jack Brown College of Business and Public  Administration</a:t>
            </a:r>
          </a:p>
          <a:p>
            <a:r>
              <a:rPr lang="en-US" sz="2000" b="1" dirty="0"/>
              <a:t>California State University, San Bernardino</a:t>
            </a:r>
          </a:p>
          <a:p>
            <a:r>
              <a:rPr lang="en-US" sz="2400" b="1" dirty="0"/>
              <a:t>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286D923-768A-364E-86CD-2E387203ECD3}"/>
              </a:ext>
            </a:extLst>
          </p:cNvPr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-webkit-standard"/>
              </a:rPr>
              <a:t>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3149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A07A4-3A1D-D64D-BA4B-D14351FF3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71582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Washing ton Post,  November 13, 2018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ADE7A3C-09AE-7A4B-81BF-A046B25AE8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41376" y="1473535"/>
            <a:ext cx="7426903" cy="34338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82E11A-208E-E74D-B1CA-E1CF299FD0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1375" y="4962981"/>
            <a:ext cx="7426903" cy="18640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6BB8CFA-B4CF-B74B-BC55-636DE088FEE9}"/>
              </a:ext>
            </a:extLst>
          </p:cNvPr>
          <p:cNvSpPr txBox="1"/>
          <p:nvPr/>
        </p:nvSpPr>
        <p:spPr>
          <a:xfrm>
            <a:off x="238991" y="1568643"/>
            <a:ext cx="32288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dirty="0"/>
              <a:t>Followed by similar stories in:</a:t>
            </a:r>
          </a:p>
          <a:p>
            <a:r>
              <a:rPr lang="en-US" dirty="0"/>
              <a:t>Wall Street Journal </a:t>
            </a:r>
          </a:p>
          <a:p>
            <a:r>
              <a:rPr lang="en-US" dirty="0"/>
              <a:t>LA Times</a:t>
            </a:r>
          </a:p>
          <a:p>
            <a:r>
              <a:rPr lang="en-US" dirty="0"/>
              <a:t>NY Times</a:t>
            </a:r>
          </a:p>
          <a:p>
            <a:r>
              <a:rPr lang="en-US" dirty="0"/>
              <a:t>USA Today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A6C8BC-821A-6A46-A112-FB60EFF75DA4}"/>
              </a:ext>
            </a:extLst>
          </p:cNvPr>
          <p:cNvSpPr txBox="1"/>
          <p:nvPr/>
        </p:nvSpPr>
        <p:spPr>
          <a:xfrm>
            <a:off x="129623" y="3707100"/>
            <a:ext cx="33381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”When it comes to hardening schools, policy makers are spending money that is just not effective”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C485B4-B967-1B40-BF64-0F8550FCF2B0}"/>
              </a:ext>
            </a:extLst>
          </p:cNvPr>
          <p:cNvSpPr txBox="1"/>
          <p:nvPr/>
        </p:nvSpPr>
        <p:spPr>
          <a:xfrm>
            <a:off x="238991" y="5253679"/>
            <a:ext cx="29094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“schools safer,  events on the decline, but parents and children feel more vulnerable” </a:t>
            </a:r>
          </a:p>
        </p:txBody>
      </p:sp>
    </p:spTree>
    <p:extLst>
      <p:ext uri="{BB962C8B-B14F-4D97-AF65-F5344CB8AC3E}">
        <p14:creationId xmlns:p14="http://schemas.microsoft.com/office/powerpoint/2010/main" val="34583955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E866FF9-A729-45F0-A163-10E89E8716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738255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5BF72D-8E7E-5243-BEFC-8BE4205C9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681105"/>
            <a:ext cx="3401568" cy="1495794"/>
          </a:xfrm>
          <a:solidFill>
            <a:srgbClr val="FFFFFF"/>
          </a:solidFill>
          <a:ln>
            <a:solidFill>
              <a:srgbClr val="262626"/>
            </a:solidFill>
          </a:ln>
        </p:spPr>
        <p:txBody>
          <a:bodyPr>
            <a:normAutofit/>
          </a:bodyPr>
          <a:lstStyle/>
          <a:p>
            <a:r>
              <a:rPr lang="en-US" sz="2600"/>
              <a:t>School Casualties:  2018- 2019 </a:t>
            </a: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804366F-2366-4688-98E7-B101C7BC61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3278" y="0"/>
            <a:ext cx="7438722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CDD1DA4-70C6-4C6F-8D8E-B58FB58B550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86276319"/>
              </p:ext>
            </p:extLst>
          </p:nvPr>
        </p:nvGraphicFramePr>
        <p:xfrm>
          <a:off x="5397500" y="639763"/>
          <a:ext cx="6151563" cy="5276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A6E3A979-4453-9D44-9806-0A8EA6F181C2}"/>
              </a:ext>
            </a:extLst>
          </p:cNvPr>
          <p:cNvSpPr/>
          <p:nvPr/>
        </p:nvSpPr>
        <p:spPr>
          <a:xfrm>
            <a:off x="397764" y="4993283"/>
            <a:ext cx="3886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i="1" dirty="0"/>
              <a:t>THIS MAY BE THE MOST SIGNIFICANT SOCIAL PROBLEM ARISING FROM THE SHOOTINGS</a:t>
            </a:r>
            <a:endParaRPr lang="en-US" dirty="0"/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E14AE312-B67D-7240-9EA3-BA619A286D61}"/>
              </a:ext>
            </a:extLst>
          </p:cNvPr>
          <p:cNvSpPr/>
          <p:nvPr/>
        </p:nvSpPr>
        <p:spPr>
          <a:xfrm>
            <a:off x="4140887" y="5163557"/>
            <a:ext cx="1081681" cy="58278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7224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E866FF9-A729-45F0-A163-10E89E8716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738255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50C1EF-EBE4-EF4A-BA46-1AE8213F0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681105"/>
            <a:ext cx="3401568" cy="1495794"/>
          </a:xfrm>
          <a:solidFill>
            <a:srgbClr val="FFFFFF"/>
          </a:solidFill>
          <a:ln>
            <a:solidFill>
              <a:srgbClr val="262626"/>
            </a:solidFill>
          </a:ln>
        </p:spPr>
        <p:txBody>
          <a:bodyPr>
            <a:normAutofit/>
          </a:bodyPr>
          <a:lstStyle/>
          <a:p>
            <a:r>
              <a:rPr lang="en-US" sz="2600"/>
              <a:t>School self-Assessment Categories</a:t>
            </a: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804366F-2366-4688-98E7-B101C7BC61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3278" y="0"/>
            <a:ext cx="7438722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7157AF2-48F6-4DC5-A3D1-0BB80F5A4B1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24318950"/>
              </p:ext>
            </p:extLst>
          </p:nvPr>
        </p:nvGraphicFramePr>
        <p:xfrm>
          <a:off x="5397500" y="639763"/>
          <a:ext cx="6151563" cy="5276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577658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01CE1F5-BE21-8649-A9D7-9EA3AEF68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964" y="481985"/>
            <a:ext cx="10372524" cy="1293028"/>
          </a:xfrm>
        </p:spPr>
        <p:txBody>
          <a:bodyPr>
            <a:normAutofit fontScale="90000"/>
          </a:bodyPr>
          <a:lstStyle/>
          <a:p>
            <a:pPr algn="l"/>
            <a:r>
              <a:rPr lang="en-US" sz="3200" dirty="0"/>
              <a:t>APPLICATION OF MODEL TO SCHOOL SHOOTINGS:  </a:t>
            </a:r>
            <a:br>
              <a:rPr lang="en-US" sz="3200" dirty="0"/>
            </a:br>
            <a:r>
              <a:rPr lang="en-US" sz="3200" dirty="0"/>
              <a:t>MASS SHOOTINGS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92CE63-D5B4-B64B-8057-74084A0122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838" y="1874744"/>
            <a:ext cx="9708775" cy="498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9049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288F8-45E2-BE49-AB0D-B15C7D225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2404872"/>
            <a:ext cx="3044950" cy="1645920"/>
          </a:xfrm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2200" b="1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Close –up:  Santa Fe High school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D0BDF7-5678-3940-A16F-CF2400300A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6443"/>
          <a:stretch/>
        </p:blipFill>
        <p:spPr>
          <a:xfrm>
            <a:off x="4654296" y="10"/>
            <a:ext cx="753770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9667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8">
            <a:extLst>
              <a:ext uri="{FF2B5EF4-FFF2-40B4-BE49-F238E27FC236}">
                <a16:creationId xmlns:a16="http://schemas.microsoft.com/office/drawing/2014/main" id="{7AD7C5BE-418C-4A44-91BF-28E411F75B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120" y="1559052"/>
            <a:ext cx="10271760" cy="4347972"/>
          </a:xfrm>
          <a:prstGeom prst="rect">
            <a:avLst/>
          </a:prstGeom>
          <a:solidFill>
            <a:srgbClr val="FFFFFF"/>
          </a:solidFill>
          <a:ln w="31750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01CE1F5-BE21-8649-A9D7-9EA3AEF68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ln>
            <a:solidFill>
              <a:srgbClr val="404040"/>
            </a:solidFill>
          </a:ln>
        </p:spPr>
        <p:txBody>
          <a:bodyPr>
            <a:normAutofit/>
          </a:bodyPr>
          <a:lstStyle/>
          <a:p>
            <a:r>
              <a:rPr lang="en-US" sz="2000"/>
              <a:t>APPLICATION OF MODEL TO SCHOOL SHOOTINGS:  </a:t>
            </a:r>
            <a:br>
              <a:rPr lang="en-US" sz="2000"/>
            </a:br>
            <a:r>
              <a:rPr lang="en-US" sz="2000"/>
              <a:t>2019 Grudge  SHOOTINGS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0F8150-1803-724E-BFAF-E98A788BA1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6787" y="2482595"/>
            <a:ext cx="8658732" cy="3766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2332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01CE1F5-BE21-8649-A9D7-9EA3AEF68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964" y="481985"/>
            <a:ext cx="10372524" cy="1293028"/>
          </a:xfrm>
        </p:spPr>
        <p:txBody>
          <a:bodyPr>
            <a:normAutofit fontScale="90000"/>
          </a:bodyPr>
          <a:lstStyle/>
          <a:p>
            <a:pPr algn="l"/>
            <a:r>
              <a:rPr lang="en-US" sz="3200" dirty="0"/>
              <a:t>APPLICATION OF MODEL TO SCHOOL SHOOTINGS:  </a:t>
            </a:r>
            <a:br>
              <a:rPr lang="en-US" sz="3200" dirty="0"/>
            </a:br>
            <a:r>
              <a:rPr lang="en-US" sz="3200" dirty="0"/>
              <a:t>2019 Indiscriminate   SHOOTINGS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49B10F-B57C-FF4D-B9F3-EC9632F69D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964" y="1674159"/>
            <a:ext cx="10833848" cy="5082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1209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E866FF9-A729-45F0-A163-10E89E8716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738255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498A05-7355-3741-84BF-1BB21B448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681105"/>
            <a:ext cx="3401568" cy="1495794"/>
          </a:xfrm>
          <a:solidFill>
            <a:srgbClr val="FFFFFF"/>
          </a:solidFill>
          <a:ln>
            <a:solidFill>
              <a:srgbClr val="262626"/>
            </a:solidFill>
          </a:ln>
        </p:spPr>
        <p:txBody>
          <a:bodyPr>
            <a:normAutofit/>
          </a:bodyPr>
          <a:lstStyle/>
          <a:p>
            <a:r>
              <a:rPr lang="en-US" sz="2600"/>
              <a:t>MOST  COMMON ATTRBUTES OF SHOOTERS</a:t>
            </a: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A804366F-2366-4688-98E7-B101C7BC61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3278" y="0"/>
            <a:ext cx="7438722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4C6E0C6C-CA3E-4AD6-AA29-0032455EE7C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6597053"/>
              </p:ext>
            </p:extLst>
          </p:nvPr>
        </p:nvGraphicFramePr>
        <p:xfrm>
          <a:off x="5397500" y="639763"/>
          <a:ext cx="6151563" cy="5276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43439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E866FF9-A729-45F0-A163-10E89E8716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738255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498A05-7355-3741-84BF-1BB21B448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681105"/>
            <a:ext cx="3401568" cy="1495794"/>
          </a:xfrm>
          <a:solidFill>
            <a:srgbClr val="FFFFFF"/>
          </a:solidFill>
          <a:ln>
            <a:solidFill>
              <a:srgbClr val="262626"/>
            </a:solidFill>
          </a:ln>
        </p:spPr>
        <p:txBody>
          <a:bodyPr>
            <a:normAutofit/>
          </a:bodyPr>
          <a:lstStyle/>
          <a:p>
            <a:r>
              <a:rPr lang="en-US" sz="2600"/>
              <a:t>MOST  COMMON weaknesses of schools</a:t>
            </a: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A804366F-2366-4688-98E7-B101C7BC61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3278" y="0"/>
            <a:ext cx="7438722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74728487-A459-45D6-BA5D-5C6B17F2C7E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35807520"/>
              </p:ext>
            </p:extLst>
          </p:nvPr>
        </p:nvGraphicFramePr>
        <p:xfrm>
          <a:off x="5397500" y="639763"/>
          <a:ext cx="6151563" cy="5276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817981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E866FF9-A729-45F0-A163-10E89E8716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738255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F68622-73AF-E34C-86D2-59BFDAC71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681105"/>
            <a:ext cx="3401568" cy="1495794"/>
          </a:xfrm>
          <a:solidFill>
            <a:srgbClr val="FFFFFF"/>
          </a:solidFill>
          <a:ln>
            <a:solidFill>
              <a:srgbClr val="262626"/>
            </a:solidFill>
          </a:ln>
        </p:spPr>
        <p:txBody>
          <a:bodyPr>
            <a:normAutofit/>
          </a:bodyPr>
          <a:lstStyle/>
          <a:p>
            <a:r>
              <a:rPr lang="en-US" sz="2600" dirty="0"/>
              <a:t>ATTRIBUTES: Facilitated self assessments </a:t>
            </a: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804366F-2366-4688-98E7-B101C7BC61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3278" y="0"/>
            <a:ext cx="7438722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375380C-A762-4E60-9A37-92F5FC57C97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22721707"/>
              </p:ext>
            </p:extLst>
          </p:nvPr>
        </p:nvGraphicFramePr>
        <p:xfrm>
          <a:off x="5558865" y="790574"/>
          <a:ext cx="6151563" cy="5276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560002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B3ABF-1431-F34B-ABA0-4D0647DF3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5469" y="319366"/>
            <a:ext cx="9529952" cy="901114"/>
          </a:xfrm>
        </p:spPr>
        <p:txBody>
          <a:bodyPr>
            <a:normAutofit fontScale="90000"/>
          </a:bodyPr>
          <a:lstStyle/>
          <a:p>
            <a:r>
              <a:rPr lang="en-US" sz="3200" b="1" dirty="0"/>
              <a:t>The Preparedness Problem:  Probability  v. Consequence  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2963DF7-2F19-F442-B8AD-346060F1E262}"/>
              </a:ext>
            </a:extLst>
          </p:cNvPr>
          <p:cNvGraphicFramePr>
            <a:graphicFrameLocks/>
          </p:cNvGraphicFramePr>
          <p:nvPr/>
        </p:nvGraphicFramePr>
        <p:xfrm>
          <a:off x="1258616" y="1246207"/>
          <a:ext cx="9290850" cy="512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6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96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969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91302">
                <a:tc gridSpan="3"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PREPAREDNESS 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70814547"/>
                  </a:ext>
                </a:extLst>
              </a:tr>
              <a:tr h="493583">
                <a:tc>
                  <a:txBody>
                    <a:bodyPr/>
                    <a:lstStyle/>
                    <a:p>
                      <a:pPr algn="ctr"/>
                      <a:endParaRPr lang="en-US" sz="2800" b="1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CONSEQUENCE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28960319"/>
                  </a:ext>
                </a:extLst>
              </a:tr>
              <a:tr h="493583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PROBABILITY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baseline="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 LOW</a:t>
                      </a:r>
                      <a:endParaRPr lang="en-US" sz="2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HIGH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070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LOW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baseline="0" dirty="0"/>
                    </a:p>
                    <a:p>
                      <a:pPr algn="ctr"/>
                      <a:r>
                        <a:rPr lang="en-US" baseline="0" dirty="0"/>
                        <a:t>Low Probability</a:t>
                      </a:r>
                    </a:p>
                    <a:p>
                      <a:pPr algn="ctr"/>
                      <a:r>
                        <a:rPr lang="en-US" baseline="0" dirty="0"/>
                        <a:t>Low Consequence </a:t>
                      </a:r>
                    </a:p>
                    <a:p>
                      <a:pPr algn="ctr"/>
                      <a:endParaRPr lang="en-US" baseline="0" dirty="0"/>
                    </a:p>
                    <a:p>
                      <a:pPr algn="ctr"/>
                      <a:r>
                        <a:rPr lang="en-US" sz="2400" b="1" i="1" baseline="0" dirty="0"/>
                        <a:t>Adequate Preparedness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Low Probability</a:t>
                      </a:r>
                    </a:p>
                    <a:p>
                      <a:pPr algn="ctr"/>
                      <a:r>
                        <a:rPr lang="en-US" baseline="0" dirty="0">
                          <a:solidFill>
                            <a:schemeClr val="bg1"/>
                          </a:solidFill>
                        </a:rPr>
                        <a:t>High Consequence</a:t>
                      </a:r>
                    </a:p>
                    <a:p>
                      <a:pPr algn="ctr"/>
                      <a:endParaRPr lang="en-US" baseline="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sz="2400" b="1" i="1" baseline="0" dirty="0">
                          <a:solidFill>
                            <a:schemeClr val="bg1"/>
                          </a:solidFill>
                        </a:rPr>
                        <a:t>Not Prepared</a:t>
                      </a:r>
                      <a:endParaRPr lang="en-US" sz="2400" b="1" i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6060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HIGH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/>
                        <a:t>High  Probability</a:t>
                      </a:r>
                    </a:p>
                    <a:p>
                      <a:pPr algn="ctr"/>
                      <a:r>
                        <a:rPr lang="en-US" baseline="0" dirty="0"/>
                        <a:t>Low Consequence</a:t>
                      </a:r>
                    </a:p>
                    <a:p>
                      <a:pPr algn="ctr"/>
                      <a:endParaRPr lang="en-US" baseline="0" dirty="0"/>
                    </a:p>
                    <a:p>
                      <a:pPr algn="ctr"/>
                      <a:r>
                        <a:rPr lang="en-US" sz="2400" b="1" baseline="0" dirty="0"/>
                        <a:t>Adequate Preparedness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/>
                        <a:t>High Probability</a:t>
                      </a:r>
                    </a:p>
                    <a:p>
                      <a:pPr algn="ctr"/>
                      <a:r>
                        <a:rPr lang="en-US" baseline="0" dirty="0"/>
                        <a:t>High Consequence </a:t>
                      </a:r>
                    </a:p>
                    <a:p>
                      <a:pPr algn="ctr"/>
                      <a:endParaRPr lang="en-US" baseline="0" dirty="0"/>
                    </a:p>
                    <a:p>
                      <a:pPr algn="ctr"/>
                      <a:r>
                        <a:rPr lang="en-US" sz="2400" b="1" i="1" baseline="0" dirty="0"/>
                        <a:t>Well Prepared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Oval 4">
            <a:extLst>
              <a:ext uri="{FF2B5EF4-FFF2-40B4-BE49-F238E27FC236}">
                <a16:creationId xmlns:a16="http://schemas.microsoft.com/office/drawing/2014/main" id="{28815ABB-14E5-C946-AF18-CDD00C2394FE}"/>
              </a:ext>
            </a:extLst>
          </p:cNvPr>
          <p:cNvSpPr/>
          <p:nvPr/>
        </p:nvSpPr>
        <p:spPr>
          <a:xfrm>
            <a:off x="7402130" y="2906025"/>
            <a:ext cx="3531254" cy="1777212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47D556-7DF6-354E-9F00-343E85B9440E}"/>
              </a:ext>
            </a:extLst>
          </p:cNvPr>
          <p:cNvSpPr txBox="1"/>
          <p:nvPr/>
        </p:nvSpPr>
        <p:spPr>
          <a:xfrm>
            <a:off x="9584655" y="4783793"/>
            <a:ext cx="29754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The 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Unthinkable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7DBE8D5-EEFF-A94D-9B66-4F35F7F993C6}"/>
              </a:ext>
            </a:extLst>
          </p:cNvPr>
          <p:cNvCxnSpPr>
            <a:cxnSpLocks/>
          </p:cNvCxnSpPr>
          <p:nvPr/>
        </p:nvCxnSpPr>
        <p:spPr>
          <a:xfrm flipH="1" flipV="1">
            <a:off x="10159581" y="3830309"/>
            <a:ext cx="565840" cy="1129822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49787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F47E20B-1205-4238-A82B-90EF577F32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13567AC-EB9A-47A9-B6EC-B5BDB73B11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43468" y="820010"/>
            <a:ext cx="3415288" cy="3212654"/>
          </a:xfrm>
          <a:noFill/>
          <a:ln>
            <a:solidFill>
              <a:schemeClr val="bg1"/>
            </a:solidFill>
          </a:ln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3500" kern="1200" cap="all" spc="200" baseline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One school assessment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E9AEB9-F5D8-DD40-9160-395BFAA4BE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342" b="18535"/>
          <a:stretch/>
        </p:blipFill>
        <p:spPr>
          <a:xfrm>
            <a:off x="4741223" y="161365"/>
            <a:ext cx="7450777" cy="6266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3318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F47E20B-1205-4238-A82B-90EF577F32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13567AC-EB9A-47A9-B6EC-B5BDB73B11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43468" y="820010"/>
            <a:ext cx="3415288" cy="3212654"/>
          </a:xfrm>
          <a:noFill/>
          <a:ln>
            <a:solidFill>
              <a:schemeClr val="bg1"/>
            </a:solidFill>
          </a:ln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3500" kern="1200" cap="all" spc="200" baseline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One school assessment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4C6F7B2-5868-0046-BBB4-269BF78D6A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5207" y="215145"/>
            <a:ext cx="7466792" cy="6454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3565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AD85578-1E4B-4014-9D52-E768947503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38656" cy="6858000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8550B3F-9390-4CA1-B3C8-91529289DC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38656" y="0"/>
            <a:ext cx="465377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518" y="1059838"/>
            <a:ext cx="3632052" cy="4738324"/>
          </a:xfrm>
          <a:noFill/>
          <a:ln>
            <a:noFill/>
          </a:ln>
        </p:spPr>
        <p:txBody>
          <a:bodyPr>
            <a:normAutofit/>
          </a:bodyPr>
          <a:lstStyle/>
          <a:p>
            <a:r>
              <a:rPr lang="en-US" sz="3300">
                <a:solidFill>
                  <a:schemeClr val="bg1"/>
                </a:solidFill>
              </a:rPr>
              <a:t>Potential performance measures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79109" y="1183341"/>
            <a:ext cx="4665397" cy="4614820"/>
          </a:xfrm>
        </p:spPr>
        <p:txBody>
          <a:bodyPr anchor="ctr">
            <a:noAutofit/>
          </a:bodyPr>
          <a:lstStyle/>
          <a:p>
            <a:pPr defTabSz="914400">
              <a:spcBef>
                <a:spcPts val="0"/>
              </a:spcBef>
              <a:spcAft>
                <a:spcPts val="600"/>
              </a:spcAft>
              <a:buClrTx/>
              <a:buSzTx/>
              <a:defRPr/>
            </a:pPr>
            <a:r>
              <a:rPr lang="en-US" sz="2800" dirty="0"/>
              <a:t>Number of assessments</a:t>
            </a:r>
          </a:p>
          <a:p>
            <a:pPr marL="0" indent="0" defTabSz="914400">
              <a:spcBef>
                <a:spcPts val="0"/>
              </a:spcBef>
              <a:spcAft>
                <a:spcPts val="600"/>
              </a:spcAft>
              <a:buClrTx/>
              <a:buSzTx/>
              <a:buNone/>
              <a:defRPr/>
            </a:pPr>
            <a:endParaRPr lang="en-US" sz="1200" dirty="0"/>
          </a:p>
          <a:p>
            <a:pPr defTabSz="914400">
              <a:spcBef>
                <a:spcPts val="0"/>
              </a:spcBef>
              <a:spcAft>
                <a:spcPts val="600"/>
              </a:spcAft>
              <a:buClrTx/>
              <a:buSzTx/>
              <a:defRPr/>
            </a:pPr>
            <a:r>
              <a:rPr lang="en-US" sz="2800" dirty="0"/>
              <a:t>Number of districts that have reduced their  vulnerabilities</a:t>
            </a:r>
          </a:p>
          <a:p>
            <a:pPr marL="0" indent="0" defTabSz="914400">
              <a:spcBef>
                <a:spcPts val="0"/>
              </a:spcBef>
              <a:spcAft>
                <a:spcPts val="600"/>
              </a:spcAft>
              <a:buClrTx/>
              <a:buSzTx/>
              <a:buNone/>
              <a:defRPr/>
            </a:pPr>
            <a:endParaRPr lang="en-US" sz="1200" dirty="0"/>
          </a:p>
          <a:p>
            <a:pPr defTabSz="914400">
              <a:spcBef>
                <a:spcPts val="0"/>
              </a:spcBef>
              <a:spcAft>
                <a:spcPts val="600"/>
              </a:spcAft>
              <a:buClrTx/>
              <a:buSzTx/>
              <a:defRPr/>
            </a:pPr>
            <a:r>
              <a:rPr lang="en-US" sz="2800" dirty="0"/>
              <a:t>Number that are 90 percent or greater GREEN</a:t>
            </a:r>
          </a:p>
          <a:p>
            <a:pPr marL="0" indent="0" defTabSz="914400">
              <a:spcBef>
                <a:spcPts val="0"/>
              </a:spcBef>
              <a:spcAft>
                <a:spcPts val="600"/>
              </a:spcAft>
              <a:buClrTx/>
              <a:buSzTx/>
              <a:buNone/>
              <a:defRPr/>
            </a:pPr>
            <a:endParaRPr lang="en-US" sz="1200" dirty="0"/>
          </a:p>
          <a:p>
            <a:pPr defTabSz="914400">
              <a:spcBef>
                <a:spcPts val="0"/>
              </a:spcBef>
              <a:spcAft>
                <a:spcPts val="600"/>
              </a:spcAft>
              <a:buClrTx/>
              <a:buSzTx/>
              <a:defRPr/>
            </a:pPr>
            <a:r>
              <a:rPr lang="en-US" sz="2800" dirty="0"/>
              <a:t>Number of REDS  that have changed to YELLOW, and GREEN</a:t>
            </a:r>
          </a:p>
          <a:p>
            <a:pPr marL="0" indent="0" defTabSz="914400">
              <a:spcBef>
                <a:spcPts val="0"/>
              </a:spcBef>
              <a:spcAft>
                <a:spcPts val="600"/>
              </a:spcAft>
              <a:buClrTx/>
              <a:buSzTx/>
              <a:buNone/>
              <a:defRPr/>
            </a:pPr>
            <a:endParaRPr lang="en-US" sz="1200" dirty="0"/>
          </a:p>
          <a:p>
            <a:pPr defTabSz="914400">
              <a:spcBef>
                <a:spcPts val="0"/>
              </a:spcBef>
              <a:spcAft>
                <a:spcPts val="600"/>
              </a:spcAft>
              <a:buClrTx/>
              <a:buSzTx/>
              <a:defRPr/>
            </a:pPr>
            <a:r>
              <a:rPr lang="en-US" sz="2800" dirty="0"/>
              <a:t>Progress addressing the most significant problems</a:t>
            </a:r>
          </a:p>
        </p:txBody>
      </p:sp>
    </p:spTree>
    <p:extLst>
      <p:ext uri="{BB962C8B-B14F-4D97-AF65-F5344CB8AC3E}">
        <p14:creationId xmlns:p14="http://schemas.microsoft.com/office/powerpoint/2010/main" val="13209708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E866FF9-A729-45F0-A163-10E89E8716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738255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7218A2-EEB1-DA4B-AE5F-E914ED5CF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681105"/>
            <a:ext cx="3401568" cy="1495794"/>
          </a:xfrm>
          <a:solidFill>
            <a:srgbClr val="FFFFFF"/>
          </a:solidFill>
          <a:ln>
            <a:solidFill>
              <a:srgbClr val="262626"/>
            </a:solidFill>
          </a:ln>
        </p:spPr>
        <p:txBody>
          <a:bodyPr>
            <a:normAutofit/>
          </a:bodyPr>
          <a:lstStyle/>
          <a:p>
            <a:r>
              <a:rPr lang="en-US" sz="2600"/>
              <a:t>Comments FROM participants </a:t>
            </a: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804366F-2366-4688-98E7-B101C7BC61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3278" y="0"/>
            <a:ext cx="7438722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E3A6E21-424A-47D3-9C09-A8CF02C848F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97268178"/>
              </p:ext>
            </p:extLst>
          </p:nvPr>
        </p:nvGraphicFramePr>
        <p:xfrm>
          <a:off x="5378335" y="114299"/>
          <a:ext cx="6526770" cy="67437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052BB986-5A62-BA4E-9755-50468D50A5FE}"/>
              </a:ext>
            </a:extLst>
          </p:cNvPr>
          <p:cNvSpPr txBox="1"/>
          <p:nvPr/>
        </p:nvSpPr>
        <p:spPr>
          <a:xfrm>
            <a:off x="5363312" y="6010835"/>
            <a:ext cx="53115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“Facilitation was very effective”</a:t>
            </a:r>
          </a:p>
        </p:txBody>
      </p:sp>
    </p:spTree>
    <p:extLst>
      <p:ext uri="{BB962C8B-B14F-4D97-AF65-F5344CB8AC3E}">
        <p14:creationId xmlns:p14="http://schemas.microsoft.com/office/powerpoint/2010/main" val="27195809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63DD9-F73F-8F4E-923F-10B06343D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2960" y="584149"/>
            <a:ext cx="8610600" cy="1293028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OTHER  ORGANIZATIONS TRYING TO MAKE A DIFFERENCE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5E129F-D4D5-FA42-B842-CC21D1816A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7681" y="2098965"/>
            <a:ext cx="8170164" cy="4540826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/>
              <a:t>SEVERAL ORGANIZATIONS ARE DOING OUTSTANDING WORK IN PROVIDING MODELS,  RESOURCES,  AND RECOMMENDATIONS. 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FOCUS TYPACALLY  ON THREAT ASSESSMENTS, ”TIP”  LINES, COUNSELORS, AND ADDRESSING STUDENT ACCESS TO GUNS</a:t>
            </a:r>
          </a:p>
          <a:p>
            <a:endParaRPr lang="en-US" sz="2400" dirty="0"/>
          </a:p>
          <a:p>
            <a:r>
              <a:rPr lang="en-US" sz="2400" dirty="0"/>
              <a:t>AMONG THE MOST INFORMATIVE ARE:</a:t>
            </a:r>
          </a:p>
          <a:p>
            <a:pPr lvl="1">
              <a:buFont typeface="Wingdings" pitchFamily="2" charset="2"/>
              <a:buChar char="Ø"/>
            </a:pPr>
            <a:r>
              <a:rPr lang="en-US" sz="2400" dirty="0"/>
              <a:t>Sandy Hook Foundation</a:t>
            </a:r>
          </a:p>
          <a:p>
            <a:pPr lvl="1">
              <a:buFont typeface="Wingdings" pitchFamily="2" charset="2"/>
              <a:buChar char="Ø"/>
            </a:pPr>
            <a:r>
              <a:rPr lang="en-US" sz="2400" dirty="0"/>
              <a:t>Everytown </a:t>
            </a:r>
          </a:p>
          <a:p>
            <a:pPr lvl="1">
              <a:buFont typeface="Wingdings" pitchFamily="2" charset="2"/>
              <a:buChar char="Ø"/>
            </a:pPr>
            <a:r>
              <a:rPr lang="en-US" sz="2400" dirty="0"/>
              <a:t>Virginia Student Threat Assessment Guidelines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7178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25">
            <a:extLst>
              <a:ext uri="{FF2B5EF4-FFF2-40B4-BE49-F238E27FC236}">
                <a16:creationId xmlns:a16="http://schemas.microsoft.com/office/drawing/2014/main" id="{EA3CC36C-210F-452E-B0C6-CAE94609D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14900"/>
            <a:ext cx="12192000" cy="19431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4" name="Rectangle 27">
            <a:extLst>
              <a:ext uri="{FF2B5EF4-FFF2-40B4-BE49-F238E27FC236}">
                <a16:creationId xmlns:a16="http://schemas.microsoft.com/office/drawing/2014/main" id="{FD77E017-7BFF-4018-BF75-AF8C6DDF08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91851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6FB654-8453-DB4A-9871-42C8B688F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4325791"/>
            <a:ext cx="7729728" cy="1188720"/>
          </a:xfrm>
        </p:spPr>
        <p:txBody>
          <a:bodyPr>
            <a:normAutofit/>
          </a:bodyPr>
          <a:lstStyle/>
          <a:p>
            <a:r>
              <a:rPr lang="en-US" sz="2800"/>
              <a:t>Our PROGRAM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63B6971-6B8B-42CF-998D-DFC9259534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99455645"/>
              </p:ext>
            </p:extLst>
          </p:nvPr>
        </p:nvGraphicFramePr>
        <p:xfrm>
          <a:off x="921592" y="941466"/>
          <a:ext cx="10340658" cy="27883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534169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3F0ADB5-A0B4-4B01-A8C4-FDC34CE22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A6D0FDE-0241-4C21-A720-A694753582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E830E2-2EF7-C541-810C-542FCB81F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2681103"/>
            <a:ext cx="3363974" cy="149579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HOW you CAN HELP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C081499-9F39-4B2B-A22F-CA52FAAD48C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0947647"/>
              </p:ext>
            </p:extLst>
          </p:nvPr>
        </p:nvGraphicFramePr>
        <p:xfrm>
          <a:off x="5619750" y="965200"/>
          <a:ext cx="5607050" cy="492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269267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3F0ADB5-A0B4-4B01-A8C4-FDC34CE22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A6D0FDE-0241-4C21-A720-A694753582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9920A4-773D-9347-8827-ACD33E92B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2681103"/>
            <a:ext cx="3363974" cy="149579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Contact us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7292883-EDF0-4BF7-BD39-163B930A4C0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90220420"/>
              </p:ext>
            </p:extLst>
          </p:nvPr>
        </p:nvGraphicFramePr>
        <p:xfrm>
          <a:off x="5619750" y="965200"/>
          <a:ext cx="5607050" cy="492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928452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41991-9DDC-7949-A4C5-DB4CFE4AD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15153"/>
            <a:ext cx="7729728" cy="1938259"/>
          </a:xfrm>
        </p:spPr>
        <p:txBody>
          <a:bodyPr>
            <a:noAutofit/>
          </a:bodyPr>
          <a:lstStyle/>
          <a:p>
            <a:r>
              <a:rPr lang="en-US" sz="3200" dirty="0"/>
              <a:t>Facilitated Self-Assessment: </a:t>
            </a:r>
            <a:br>
              <a:rPr lang="en-US" sz="3200" dirty="0"/>
            </a:br>
            <a:br>
              <a:rPr lang="en-US" sz="3200" dirty="0"/>
            </a:br>
            <a:r>
              <a:rPr lang="en-US" sz="2400" i="1" dirty="0"/>
              <a:t>Makes a DIFFERENCE in LOW PROBILITY/HIGH CONSEQUENCE SITUATIONS 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67F3D80-8545-48CE-B376-0AD5B39E741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46193866"/>
              </p:ext>
            </p:extLst>
          </p:nvPr>
        </p:nvGraphicFramePr>
        <p:xfrm>
          <a:off x="965201" y="2638425"/>
          <a:ext cx="10261600" cy="31019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388656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33976D1-3430-450C-A978-87A9A6E8E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D6AAC78-7D86-415A-ADC1-2B4748079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9680" y="1248156"/>
            <a:ext cx="9692640" cy="43616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A658D9-F185-44F1-BA33-D50320D1D0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2228" y="1060704"/>
            <a:ext cx="10067544" cy="4736592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0FDC3F-ADCE-9943-91B7-E36100418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0954" y="187452"/>
            <a:ext cx="7729728" cy="1188720"/>
          </a:xfrm>
          <a:solidFill>
            <a:srgbClr val="FFFFFF"/>
          </a:solidFill>
        </p:spPr>
        <p:txBody>
          <a:bodyPr>
            <a:normAutofit/>
          </a:bodyPr>
          <a:lstStyle/>
          <a:p>
            <a:r>
              <a:rPr lang="en-US" sz="2800" dirty="0"/>
              <a:t>FBI EXPERIENCE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F0A4DD-94BB-B348-B889-48843AF055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5389" y="1572138"/>
            <a:ext cx="9412940" cy="436168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600" dirty="0">
                <a:solidFill>
                  <a:srgbClr val="404040"/>
                </a:solidFill>
              </a:rPr>
              <a:t>The FBI focused almost exclusively on </a:t>
            </a:r>
            <a:r>
              <a:rPr lang="en-US" sz="2600" u="sng" dirty="0">
                <a:solidFill>
                  <a:srgbClr val="404040"/>
                </a:solidFill>
              </a:rPr>
              <a:t>preparedness and response </a:t>
            </a:r>
            <a:r>
              <a:rPr lang="en-US" sz="2600" dirty="0">
                <a:solidFill>
                  <a:srgbClr val="404040"/>
                </a:solidFill>
              </a:rPr>
              <a:t>– not so much on </a:t>
            </a:r>
            <a:r>
              <a:rPr lang="en-US" sz="2600" u="sng" dirty="0">
                <a:solidFill>
                  <a:srgbClr val="404040"/>
                </a:solidFill>
              </a:rPr>
              <a:t>prevention</a:t>
            </a:r>
            <a:r>
              <a:rPr lang="en-US" sz="2600" dirty="0">
                <a:solidFill>
                  <a:srgbClr val="404040"/>
                </a:solidFill>
              </a:rPr>
              <a:t>. </a:t>
            </a:r>
          </a:p>
          <a:p>
            <a:pPr>
              <a:lnSpc>
                <a:spcPct val="90000"/>
              </a:lnSpc>
            </a:pPr>
            <a:endParaRPr lang="en-US" sz="1200" dirty="0">
              <a:solidFill>
                <a:srgbClr val="404040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600" u="sng" dirty="0">
                <a:solidFill>
                  <a:srgbClr val="404040"/>
                </a:solidFill>
              </a:rPr>
              <a:t>MAXCAP 05 </a:t>
            </a:r>
            <a:r>
              <a:rPr lang="en-US" sz="2600" dirty="0">
                <a:solidFill>
                  <a:srgbClr val="404040"/>
                </a:solidFill>
              </a:rPr>
              <a:t>was an approach that required each FBI office to assess it self on the strength of key attributes which – i</a:t>
            </a:r>
            <a:r>
              <a:rPr lang="en-US" sz="2600" i="1" dirty="0">
                <a:solidFill>
                  <a:srgbClr val="404040"/>
                </a:solidFill>
              </a:rPr>
              <a:t>f functioning at a high-level</a:t>
            </a:r>
            <a:r>
              <a:rPr lang="en-US" sz="2600" dirty="0">
                <a:solidFill>
                  <a:srgbClr val="404040"/>
                </a:solidFill>
              </a:rPr>
              <a:t> – would likely prevent a terrorist act from occurring</a:t>
            </a:r>
          </a:p>
          <a:p>
            <a:pPr>
              <a:lnSpc>
                <a:spcPct val="90000"/>
              </a:lnSpc>
            </a:pPr>
            <a:endParaRPr lang="en-US" sz="1200" dirty="0">
              <a:solidFill>
                <a:srgbClr val="404040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600" u="sng" dirty="0">
                <a:solidFill>
                  <a:srgbClr val="404040"/>
                </a:solidFill>
              </a:rPr>
              <a:t>Results</a:t>
            </a:r>
            <a:r>
              <a:rPr lang="en-US" sz="2600" dirty="0">
                <a:solidFill>
                  <a:srgbClr val="404040"/>
                </a:solidFill>
              </a:rPr>
              <a:t>:  The </a:t>
            </a:r>
            <a:r>
              <a:rPr lang="en-US" sz="2600" u="sng" dirty="0">
                <a:solidFill>
                  <a:srgbClr val="404040"/>
                </a:solidFill>
              </a:rPr>
              <a:t>majority of FBI offices </a:t>
            </a:r>
            <a:r>
              <a:rPr lang="en-US" sz="2600" dirty="0">
                <a:solidFill>
                  <a:srgbClr val="404040"/>
                </a:solidFill>
              </a:rPr>
              <a:t>reported that they were not adequately prepared or equipped to prevent terrorism in their district.  And that began the transformation of the CT program</a:t>
            </a:r>
          </a:p>
          <a:p>
            <a:pPr>
              <a:lnSpc>
                <a:spcPct val="90000"/>
              </a:lnSpc>
            </a:pPr>
            <a:endParaRPr lang="en-US" sz="2800" dirty="0">
              <a:solidFill>
                <a:srgbClr val="404040"/>
              </a:solidFill>
            </a:endParaRPr>
          </a:p>
          <a:p>
            <a:endParaRPr lang="en-US" sz="1800" dirty="0">
              <a:solidFill>
                <a:srgbClr val="404040"/>
              </a:solidFill>
            </a:endParaRPr>
          </a:p>
          <a:p>
            <a:endParaRPr lang="en-US" sz="1800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469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97B9A-D964-A240-98AA-DD10D75A4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296" y="362037"/>
            <a:ext cx="11265408" cy="129302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dirty="0"/>
              <a:t>2001 Summary report (</a:t>
            </a:r>
            <a:r>
              <a:rPr lang="en-US" sz="3200" i="1" dirty="0"/>
              <a:t>Hypothetical</a:t>
            </a:r>
            <a:r>
              <a:rPr lang="en-US" sz="3200" dirty="0"/>
              <a:t>) to the FBI director </a:t>
            </a:r>
            <a:br>
              <a:rPr lang="en-US" sz="3200" dirty="0"/>
            </a:br>
            <a:r>
              <a:rPr lang="en-US" sz="3200" dirty="0"/>
              <a:t>and the Attorney general  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D44CEC69-1A5C-0042-B2CA-D135481A52F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85800" y="2193925"/>
          <a:ext cx="10820400" cy="3571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93464">
                  <a:extLst>
                    <a:ext uri="{9D8B030D-6E8A-4147-A177-3AD203B41FA5}">
                      <a16:colId xmlns:a16="http://schemas.microsoft.com/office/drawing/2014/main" val="1560319161"/>
                    </a:ext>
                  </a:extLst>
                </a:gridCol>
                <a:gridCol w="1743456">
                  <a:extLst>
                    <a:ext uri="{9D8B030D-6E8A-4147-A177-3AD203B41FA5}">
                      <a16:colId xmlns:a16="http://schemas.microsoft.com/office/drawing/2014/main" val="466268921"/>
                    </a:ext>
                  </a:extLst>
                </a:gridCol>
                <a:gridCol w="4983480">
                  <a:extLst>
                    <a:ext uri="{9D8B030D-6E8A-4147-A177-3AD203B41FA5}">
                      <a16:colId xmlns:a16="http://schemas.microsoft.com/office/drawing/2014/main" val="10186863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CT  Attribute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Assessment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Explanation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42808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FBI CT Investigations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Only 15 of the 56 offices well prepared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37583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FBI  Intelligence Impact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Intentions and capabilities not well understood; significant translation issues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72542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Bureau-wide Communication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Information flow fragmented and incomplete; not real-time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47561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Liaison with LE and Intel Agencies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Full interagency cooperation and information sharing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69117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CT National Program Management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Targets and Investigative targets clear; follow up and corrective action uneven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2956263"/>
                  </a:ext>
                </a:extLst>
              </a:tr>
            </a:tbl>
          </a:graphicData>
        </a:graphic>
      </p:graphicFrame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01C9040-8999-8347-8914-27120F921BDF}"/>
              </a:ext>
            </a:extLst>
          </p:cNvPr>
          <p:cNvSpPr/>
          <p:nvPr/>
        </p:nvSpPr>
        <p:spPr>
          <a:xfrm>
            <a:off x="5218176" y="2697100"/>
            <a:ext cx="768096" cy="24384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C77D322-CA55-A346-92CF-BA248A88A972}"/>
              </a:ext>
            </a:extLst>
          </p:cNvPr>
          <p:cNvSpPr/>
          <p:nvPr/>
        </p:nvSpPr>
        <p:spPr>
          <a:xfrm>
            <a:off x="5218176" y="4700174"/>
            <a:ext cx="768096" cy="24384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F107F1E-2CD7-0748-B6F9-FECC21B90133}"/>
              </a:ext>
            </a:extLst>
          </p:cNvPr>
          <p:cNvSpPr/>
          <p:nvPr/>
        </p:nvSpPr>
        <p:spPr>
          <a:xfrm>
            <a:off x="5218176" y="5297805"/>
            <a:ext cx="768096" cy="24384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7CB8212-3985-8B40-A0FB-143A3C0F8E57}"/>
              </a:ext>
            </a:extLst>
          </p:cNvPr>
          <p:cNvSpPr/>
          <p:nvPr/>
        </p:nvSpPr>
        <p:spPr>
          <a:xfrm>
            <a:off x="5218176" y="4053015"/>
            <a:ext cx="768096" cy="24384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FF37113D-4DC3-D844-A1ED-842100B0117B}"/>
              </a:ext>
            </a:extLst>
          </p:cNvPr>
          <p:cNvSpPr/>
          <p:nvPr/>
        </p:nvSpPr>
        <p:spPr>
          <a:xfrm>
            <a:off x="5218176" y="3411730"/>
            <a:ext cx="768096" cy="24384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8452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B4C66-C4E1-B748-9598-AB06C8112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729" y="362860"/>
            <a:ext cx="11029616" cy="1013800"/>
          </a:xfrm>
        </p:spPr>
        <p:txBody>
          <a:bodyPr>
            <a:normAutofit fontScale="90000"/>
          </a:bodyPr>
          <a:lstStyle/>
          <a:p>
            <a:pPr lvl="0" defTabSz="457200">
              <a:lnSpc>
                <a:spcPct val="100000"/>
              </a:lnSpc>
              <a:defRPr/>
            </a:pPr>
            <a:br>
              <a:rPr lang="en-US" sz="2800" b="1" kern="1200" cap="all" dirty="0">
                <a:solidFill>
                  <a:schemeClr val="bg1"/>
                </a:solidFill>
                <a:effectLst/>
              </a:rPr>
            </a:br>
            <a:r>
              <a:rPr lang="en-US" sz="2800" dirty="0"/>
              <a:t>other  Users </a:t>
            </a:r>
            <a:r>
              <a:rPr lang="en-US" sz="2800" b="1" kern="1200" cap="all" dirty="0">
                <a:solidFill>
                  <a:schemeClr val="bg1"/>
                </a:solidFill>
                <a:effectLst/>
              </a:rPr>
              <a:t>presentation – </a:t>
            </a:r>
            <a:r>
              <a:rPr lang="en-US" sz="2800" b="1" kern="1200" cap="all" dirty="0" err="1">
                <a:solidFill>
                  <a:schemeClr val="bg1"/>
                </a:solidFill>
                <a:effectLst/>
              </a:rPr>
              <a:t>ao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C0B0ADB-5C3E-F146-8367-AA7F034296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384386" y="3409950"/>
            <a:ext cx="3733800" cy="2667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372B5E7-7617-A84B-9CC2-0530DF24E3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773" y="3429000"/>
            <a:ext cx="3454400" cy="2628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8D92951-204B-0F46-96BE-ED55005026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0399" y="3429000"/>
            <a:ext cx="3606800" cy="26797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2DBA40D-4250-074F-A3D5-E2E3067E4C8C}"/>
              </a:ext>
            </a:extLst>
          </p:cNvPr>
          <p:cNvSpPr txBox="1"/>
          <p:nvPr/>
        </p:nvSpPr>
        <p:spPr>
          <a:xfrm>
            <a:off x="958273" y="1925776"/>
            <a:ext cx="107557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Process was also used by other IC agencies and the coal mining industry – to prevent the “unthinkable” in those environments</a:t>
            </a:r>
          </a:p>
        </p:txBody>
      </p:sp>
    </p:spTree>
    <p:extLst>
      <p:ext uri="{BB962C8B-B14F-4D97-AF65-F5344CB8AC3E}">
        <p14:creationId xmlns:p14="http://schemas.microsoft.com/office/powerpoint/2010/main" val="9064089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58876-EE68-D14B-BF0B-098668481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663" y="559787"/>
            <a:ext cx="10072809" cy="1293028"/>
          </a:xfrm>
        </p:spPr>
        <p:txBody>
          <a:bodyPr>
            <a:normAutofit/>
          </a:bodyPr>
          <a:lstStyle/>
          <a:p>
            <a:r>
              <a:rPr lang="en-US" sz="3200" dirty="0"/>
              <a:t>Demonstrates Differences  and Improvement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A1EB574-5AB4-6649-8DD2-76849FC8D4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38989" y="2213812"/>
            <a:ext cx="5566611" cy="42030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57FC116-85F6-254A-9FEC-9075E7613C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1874" y="4277850"/>
            <a:ext cx="3465094" cy="22578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34B569-4D65-954A-B0A3-A2DBAE37B1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3538" y="2026498"/>
            <a:ext cx="3593430" cy="2077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6873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2AEFFFF2-9EB4-4B6C-B9F8-2BA3EF89A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307017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0D65299F-028F-4AFC-B46A-8DB33E20F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70172" y="0"/>
            <a:ext cx="912182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BAC87F6E-526A-49B5-995D-42DB656594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7423" y="1443035"/>
            <a:ext cx="3971932" cy="3971930"/>
          </a:xfrm>
          <a:prstGeom prst="ellipse">
            <a:avLst/>
          </a:prstGeom>
          <a:solidFill>
            <a:srgbClr val="FFFFFF"/>
          </a:solidFill>
          <a:ln w="317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997BAA-D674-ED49-9C0C-F4ACF95E6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873" y="1586484"/>
            <a:ext cx="3685032" cy="3685032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>
            <a:normAutofit/>
          </a:bodyPr>
          <a:lstStyle/>
          <a:p>
            <a:r>
              <a:rPr lang="en-US" sz="2100">
                <a:solidFill>
                  <a:srgbClr val="FFFFFF"/>
                </a:solidFill>
              </a:rPr>
              <a:t>Background data</a:t>
            </a: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F14D6486-7308-BD46-9942-21BA47CB46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3821" y="497541"/>
            <a:ext cx="6573713" cy="6212541"/>
          </a:xfrm>
        </p:spPr>
        <p:txBody>
          <a:bodyPr anchor="ctr">
            <a:normAutofit/>
          </a:bodyPr>
          <a:lstStyle/>
          <a:p>
            <a:pPr marL="400050" lvl="0" indent="-400050">
              <a:lnSpc>
                <a:spcPct val="9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en-US" sz="2400" dirty="0"/>
              <a:t>There  are </a:t>
            </a:r>
            <a:r>
              <a:rPr lang="en-US" sz="2400" u="sng" dirty="0"/>
              <a:t>133,000 K thru 12  schools </a:t>
            </a:r>
            <a:r>
              <a:rPr lang="en-US" sz="2400" dirty="0"/>
              <a:t>in the United States </a:t>
            </a:r>
          </a:p>
          <a:p>
            <a:pPr marL="0" lvl="0" indent="0">
              <a:lnSpc>
                <a:spcPct val="90000"/>
              </a:lnSpc>
              <a:spcBef>
                <a:spcPts val="0"/>
              </a:spcBef>
              <a:buNone/>
            </a:pPr>
            <a:endParaRPr lang="en-US" sz="1200" dirty="0"/>
          </a:p>
          <a:p>
            <a:pPr marL="400050" lvl="0" indent="-400050">
              <a:lnSpc>
                <a:spcPct val="9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en-US" sz="2400" dirty="0"/>
              <a:t>Since 2010, </a:t>
            </a:r>
            <a:r>
              <a:rPr lang="en-US" sz="2400" u="sng" dirty="0"/>
              <a:t>107 K thru 12 schools </a:t>
            </a:r>
            <a:r>
              <a:rPr lang="en-US" sz="2400" dirty="0"/>
              <a:t>reported shootings on school premises during the school day to  law enforcement.  (Less than .1%)</a:t>
            </a:r>
          </a:p>
          <a:p>
            <a:pPr marL="0" lvl="0" indent="0">
              <a:lnSpc>
                <a:spcPct val="90000"/>
              </a:lnSpc>
              <a:spcBef>
                <a:spcPts val="0"/>
              </a:spcBef>
              <a:buNone/>
            </a:pPr>
            <a:endParaRPr lang="en-US" sz="1200" dirty="0"/>
          </a:p>
          <a:p>
            <a:pPr marL="400050" lvl="0" indent="-400050">
              <a:lnSpc>
                <a:spcPct val="9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en-US" sz="2400" dirty="0"/>
              <a:t>All but </a:t>
            </a:r>
            <a:r>
              <a:rPr lang="en-US" sz="2400" u="sng" dirty="0"/>
              <a:t>20 shooters </a:t>
            </a:r>
            <a:r>
              <a:rPr lang="en-US" sz="2400" dirty="0"/>
              <a:t>were 17 years old or younger</a:t>
            </a:r>
          </a:p>
          <a:p>
            <a:pPr marL="0" lvl="0" indent="0">
              <a:lnSpc>
                <a:spcPct val="90000"/>
              </a:lnSpc>
              <a:spcBef>
                <a:spcPts val="0"/>
              </a:spcBef>
              <a:buNone/>
            </a:pPr>
            <a:endParaRPr lang="en-US" sz="1200" dirty="0"/>
          </a:p>
          <a:p>
            <a:pPr marL="400050" lvl="0" indent="-400050">
              <a:lnSpc>
                <a:spcPct val="9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en-US" sz="2400" dirty="0"/>
              <a:t>Three broad categories of shooters:</a:t>
            </a:r>
          </a:p>
          <a:p>
            <a:pPr marL="800100" lvl="1" indent="-342900">
              <a:lnSpc>
                <a:spcPct val="90000"/>
              </a:lnSpc>
              <a:spcBef>
                <a:spcPts val="0"/>
              </a:spcBef>
            </a:pPr>
            <a:r>
              <a:rPr lang="en-US" sz="2400" dirty="0"/>
              <a:t>-- 3 were </a:t>
            </a:r>
            <a:r>
              <a:rPr lang="en-US" sz="2400" i="1" u="sng" dirty="0"/>
              <a:t>mass </a:t>
            </a:r>
            <a:r>
              <a:rPr lang="en-US" sz="2400" i="1" dirty="0"/>
              <a:t>killings – w/</a:t>
            </a:r>
            <a:r>
              <a:rPr lang="en-US" sz="2400" dirty="0"/>
              <a:t>at least 10 deaths (Sandy Hook, Parkland, and Santa Fe)</a:t>
            </a:r>
          </a:p>
          <a:p>
            <a:pPr marL="800100" lvl="1" indent="-342900">
              <a:lnSpc>
                <a:spcPct val="90000"/>
              </a:lnSpc>
              <a:spcBef>
                <a:spcPts val="0"/>
              </a:spcBef>
            </a:pPr>
            <a:r>
              <a:rPr lang="en-US" sz="2400" dirty="0"/>
              <a:t>-- 56 were  </a:t>
            </a:r>
            <a:r>
              <a:rPr lang="en-US" sz="2400" i="1" u="sng" dirty="0"/>
              <a:t>personal grudge shootings </a:t>
            </a:r>
            <a:r>
              <a:rPr lang="en-US" sz="2400" dirty="0"/>
              <a:t>(primarily among students) </a:t>
            </a:r>
          </a:p>
          <a:p>
            <a:pPr marL="800100" lvl="1" indent="-342900">
              <a:lnSpc>
                <a:spcPct val="90000"/>
              </a:lnSpc>
              <a:spcBef>
                <a:spcPts val="0"/>
              </a:spcBef>
            </a:pPr>
            <a:r>
              <a:rPr lang="en-US" sz="2400" dirty="0"/>
              <a:t>-- 51 were </a:t>
            </a:r>
            <a:r>
              <a:rPr lang="en-US" sz="2400" i="1" u="sng" dirty="0"/>
              <a:t>indiscriminate  shootings </a:t>
            </a:r>
            <a:r>
              <a:rPr lang="en-US" sz="2400" dirty="0"/>
              <a:t>– with relatively few victims</a:t>
            </a:r>
          </a:p>
          <a:p>
            <a:pPr marL="800100" lvl="1" indent="-342900">
              <a:lnSpc>
                <a:spcPct val="90000"/>
              </a:lnSpc>
              <a:spcBef>
                <a:spcPts val="0"/>
              </a:spcBef>
            </a:pPr>
            <a:endParaRPr lang="en-US" sz="1200" dirty="0"/>
          </a:p>
          <a:p>
            <a:pPr marL="400050" indent="-400050">
              <a:lnSpc>
                <a:spcPct val="9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en-US" sz="2400" u="sng" dirty="0"/>
              <a:t>200,000 students </a:t>
            </a:r>
            <a:r>
              <a:rPr lang="en-US" sz="2400" dirty="0"/>
              <a:t>have been exposed to gun violence </a:t>
            </a:r>
          </a:p>
          <a:p>
            <a:pPr>
              <a:lnSpc>
                <a:spcPct val="90000"/>
              </a:lnSpc>
            </a:pP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37258546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33976D1-3430-450C-A978-87A9A6E8E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D6AAC78-7D86-415A-ADC1-2B4748079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9680" y="1248156"/>
            <a:ext cx="9692640" cy="43616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A658D9-F185-44F1-BA33-D50320D1D0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2228" y="1060704"/>
            <a:ext cx="10067544" cy="4736592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9EE0EC-44E4-1B4C-A384-ECEF68A63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166248"/>
            <a:ext cx="7729728" cy="1188720"/>
          </a:xfrm>
          <a:solidFill>
            <a:srgbClr val="FFFFFF"/>
          </a:solidFill>
        </p:spPr>
        <p:txBody>
          <a:bodyPr>
            <a:normAutofit/>
          </a:bodyPr>
          <a:lstStyle/>
          <a:p>
            <a:r>
              <a:rPr lang="en-US" sz="2800"/>
              <a:t>School shooting Considerations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43B14D-F1A0-2046-B4F9-211D082C01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6244" y="1542420"/>
            <a:ext cx="8779512" cy="4361688"/>
          </a:xfrm>
        </p:spPr>
        <p:txBody>
          <a:bodyPr>
            <a:normAutofit/>
          </a:bodyPr>
          <a:lstStyle/>
          <a:p>
            <a:pPr marL="466725" indent="-466725">
              <a:lnSpc>
                <a:spcPct val="90000"/>
              </a:lnSpc>
              <a:buFont typeface="Wingdings" pitchFamily="2" charset="2"/>
              <a:buChar char="q"/>
            </a:pPr>
            <a:r>
              <a:rPr lang="en-US" sz="26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 environment characterized by much talk, some progress, but no solutions</a:t>
            </a:r>
          </a:p>
          <a:p>
            <a:pPr marL="466725" indent="-466725">
              <a:lnSpc>
                <a:spcPct val="90000"/>
              </a:lnSpc>
              <a:buFont typeface="Wingdings" pitchFamily="2" charset="2"/>
              <a:buChar char="q"/>
            </a:pPr>
            <a:endParaRPr lang="en-US" sz="1200" dirty="0">
              <a:solidFill>
                <a:srgbClr val="4040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6725" indent="-466725">
              <a:lnSpc>
                <a:spcPct val="90000"/>
              </a:lnSpc>
              <a:buFont typeface="Wingdings" pitchFamily="2" charset="2"/>
              <a:buChar char="q"/>
            </a:pPr>
            <a:r>
              <a:rPr lang="en-US" sz="26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Progress: </a:t>
            </a:r>
          </a:p>
          <a:p>
            <a:pPr marL="466725" lvl="2" indent="0">
              <a:spcBef>
                <a:spcPts val="0"/>
              </a:spcBef>
            </a:pPr>
            <a:r>
              <a:rPr lang="en-US" sz="26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Incredibly rapid responses</a:t>
            </a:r>
          </a:p>
          <a:p>
            <a:pPr marL="466725" lvl="2" indent="0">
              <a:spcBef>
                <a:spcPts val="0"/>
              </a:spcBef>
            </a:pPr>
            <a:r>
              <a:rPr lang="en-US" sz="20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Many acts of bravery and heroism</a:t>
            </a:r>
          </a:p>
          <a:p>
            <a:pPr marL="466725" lvl="2" indent="0">
              <a:spcBef>
                <a:spcPts val="0"/>
              </a:spcBef>
            </a:pPr>
            <a:r>
              <a:rPr lang="en-US" sz="20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Several individual examples of preventions</a:t>
            </a:r>
          </a:p>
          <a:p>
            <a:pPr marL="466725" lvl="2" indent="0">
              <a:spcBef>
                <a:spcPts val="0"/>
              </a:spcBef>
            </a:pPr>
            <a:endParaRPr lang="en-US" sz="1200" dirty="0">
              <a:solidFill>
                <a:srgbClr val="4040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8312" lvl="1" indent="-457200">
              <a:lnSpc>
                <a:spcPct val="90000"/>
              </a:lnSpc>
              <a:buFont typeface="Wingdings" pitchFamily="2" charset="2"/>
              <a:buChar char="q"/>
            </a:pPr>
            <a:r>
              <a:rPr lang="en-US" sz="26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Yet, we continue to feel vulnerable.  What was once unthinkable – our children being shot dead in their schools -  </a:t>
            </a:r>
            <a:r>
              <a:rPr lang="en-US" sz="2600" i="1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no longer surprising</a:t>
            </a:r>
            <a:r>
              <a:rPr lang="en-US" sz="150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18854050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1134</Words>
  <Application>Microsoft Macintosh PowerPoint</Application>
  <PresentationFormat>Widescreen</PresentationFormat>
  <Paragraphs>181</Paragraphs>
  <Slides>27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-webkit-standard</vt:lpstr>
      <vt:lpstr>Arial</vt:lpstr>
      <vt:lpstr>Calibri</vt:lpstr>
      <vt:lpstr>Gill Sans MT</vt:lpstr>
      <vt:lpstr>Wingdings</vt:lpstr>
      <vt:lpstr>Parcel</vt:lpstr>
      <vt:lpstr>PowerPoint Presentation</vt:lpstr>
      <vt:lpstr>The Preparedness Problem:  Probability  v. Consequence  </vt:lpstr>
      <vt:lpstr>Facilitated Self-Assessment:   Makes a DIFFERENCE in LOW PROBILITY/HIGH CONSEQUENCE SITUATIONS </vt:lpstr>
      <vt:lpstr>FBI EXPERIENCE</vt:lpstr>
      <vt:lpstr>2001 Summary report (Hypothetical) to the FBI director  and the Attorney general  </vt:lpstr>
      <vt:lpstr> other  Users presentation – ao</vt:lpstr>
      <vt:lpstr>Demonstrates Differences  and Improvement </vt:lpstr>
      <vt:lpstr>Background data</vt:lpstr>
      <vt:lpstr>School shooting Considerations </vt:lpstr>
      <vt:lpstr>Washing ton Post,  November 13, 2018</vt:lpstr>
      <vt:lpstr>School Casualties:  2018- 2019 </vt:lpstr>
      <vt:lpstr>School self-Assessment Categories</vt:lpstr>
      <vt:lpstr>APPLICATION OF MODEL TO SCHOOL SHOOTINGS:   MASS SHOOTINGS</vt:lpstr>
      <vt:lpstr>Close –up:  Santa Fe High school</vt:lpstr>
      <vt:lpstr>APPLICATION OF MODEL TO SCHOOL SHOOTINGS:   2019 Grudge  SHOOTINGS</vt:lpstr>
      <vt:lpstr>APPLICATION OF MODEL TO SCHOOL SHOOTINGS:   2019 Indiscriminate   SHOOTINGS</vt:lpstr>
      <vt:lpstr>MOST  COMMON ATTRBUTES OF SHOOTERS</vt:lpstr>
      <vt:lpstr>MOST  COMMON weaknesses of schools</vt:lpstr>
      <vt:lpstr>ATTRIBUTES: Facilitated self assessments </vt:lpstr>
      <vt:lpstr>One school assessment </vt:lpstr>
      <vt:lpstr>One school assessment </vt:lpstr>
      <vt:lpstr>Potential performance measures</vt:lpstr>
      <vt:lpstr>Comments FROM participants </vt:lpstr>
      <vt:lpstr>OTHER  ORGANIZATIONS TRYING TO MAKE A DIFFERENCE</vt:lpstr>
      <vt:lpstr>Our PROGRAM</vt:lpstr>
      <vt:lpstr>HOW you CAN HELP</vt:lpstr>
      <vt:lpstr>Contact us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Thomas McWeeney</dc:creator>
  <cp:lastModifiedBy>Thomas McWeeney</cp:lastModifiedBy>
  <cp:revision>4</cp:revision>
  <dcterms:created xsi:type="dcterms:W3CDTF">2019-11-05T06:30:22Z</dcterms:created>
  <dcterms:modified xsi:type="dcterms:W3CDTF">2019-11-05T15:41:15Z</dcterms:modified>
</cp:coreProperties>
</file>